
<file path=[Content_Types].xml><?xml version="1.0" encoding="utf-8"?>
<Types xmlns="http://schemas.openxmlformats.org/package/2006/content-types">
  <Override PartName="/ppt/slideMasters/slideMaster3.xml" ContentType="application/vnd.openxmlformats-officedocument.presentationml.slideMaster+xml"/>
  <Override PartName="/ppt/slideLayouts/slideLayout39.xml" ContentType="application/vnd.openxmlformats-officedocument.presentationml.slideLayout+xml"/>
  <Override PartName="/ppt/theme/theme5.xml" ContentType="application/vnd.openxmlformats-officedocument.theme+xml"/>
  <Override PartName="/ppt/slideLayouts/slideLayout57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93.xml" ContentType="application/vnd.openxmlformats-officedocument.presentationml.slideLayout+xml"/>
  <Override PartName="/ppt/theme/themeOverride5.xml" ContentType="application/vnd.openxmlformats-officedocument.themeOverr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106.xml" ContentType="application/vnd.openxmlformats-officedocument.presentationml.slideLayout+xml"/>
  <Default Extension="xml" ContentType="application/xml"/>
  <Override PartName="/ppt/slideLayouts/slideLayout1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71.xml" ContentType="application/vnd.openxmlformats-officedocument.presentationml.slideLayout+xml"/>
  <Override PartName="/ppt/theme/themeOverride1.xml" ContentType="application/vnd.openxmlformats-officedocument.themeOverr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2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102.xml" ContentType="application/vnd.openxmlformats-officedocument.presentationml.slideLayout+xml"/>
  <Override PartName="/ppt/slideMasters/slideMaster8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heme/theme6.xml" ContentType="application/vnd.openxmlformats-officedocument.theme+xml"/>
  <Override PartName="/ppt/slideLayouts/slideLayout69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98.xml" ContentType="application/vnd.openxmlformats-officedocument.presentationml.slideLayout+xml"/>
  <Override PartName="/ppt/theme/theme10.xml" ContentType="application/vnd.openxmlformats-officedocument.them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76.xml" ContentType="application/vnd.openxmlformats-officedocument.presentationml.slideLayout+xml"/>
  <Override PartName="/ppt/presProps.xml" ContentType="application/vnd.openxmlformats-officedocument.presentationml.presProps+xml"/>
  <Override PartName="/ppt/slideLayouts/slideLayout18.xml" ContentType="application/vnd.openxmlformats-officedocument.presentationml.slideLayout+xml"/>
  <Override PartName="/ppt/theme/theme2.xml" ContentType="application/vnd.openxmlformats-officedocument.theme+xml"/>
  <Override PartName="/ppt/slideLayouts/slideLayout3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94.xml" ContentType="application/vnd.openxmlformats-officedocument.presentationml.slideLayout+xml"/>
  <Override PartName="/ppt/slideLayouts/slideLayout107.xml" ContentType="application/vnd.openxmlformats-officedocument.presentationml.slideLayout+xml"/>
  <Override PartName="/ppt/theme/themeOverride6.xml" ContentType="application/vnd.openxmlformats-officedocument.themeOverrid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90.xml" ContentType="application/vnd.openxmlformats-officedocument.presentationml.slideLayout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103.xml" ContentType="application/vnd.openxmlformats-officedocument.presentationml.slideLayout+xml"/>
  <Override PartName="/ppt/theme/themeOverride2.xml" ContentType="application/vnd.openxmlformats-officedocument.themeOverride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Layouts/slideLayout12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101.xml" ContentType="application/vnd.openxmlformats-officedocument.presentationml.slideLayout+xml"/>
  <Override PartName="/ppt/slideLayouts/slideLayout110.xml" ContentType="application/vnd.openxmlformats-officedocument.presentationml.slideLayout+xml"/>
  <Override PartName="/ppt/slideMasters/slideMaster9.xml" ContentType="application/vnd.openxmlformats-officedocument.presentationml.slideMaster+xml"/>
  <Override PartName="/ppt/slideLayouts/slideLayout10.xml" ContentType="application/vnd.openxmlformats-officedocument.presentationml.slideLayout+xml"/>
  <Override PartName="/ppt/slideMasters/slideMaster7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Layouts/slideLayout99.xml" ContentType="application/vnd.openxmlformats-officedocument.presentationml.slideLayout+xml"/>
  <Override PartName="/ppt/theme/theme9.xml" ContentType="application/vnd.openxmlformats-officedocument.theme+xml"/>
  <Override PartName="/ppt/slideMasters/slideMaster5.xml" ContentType="application/vnd.openxmlformats-officedocument.presentationml.slideMaster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slideLayouts/slideLayout59.xml" ContentType="application/vnd.openxmlformats-officedocument.presentationml.slideLayout+xml"/>
  <Override PartName="/ppt/slideLayouts/slideLayout68.xml" ContentType="application/vnd.openxmlformats-officedocument.presentationml.slideLayout+xml"/>
  <Override PartName="/ppt/theme/theme7.xml" ContentType="application/vnd.openxmlformats-officedocument.theme+xml"/>
  <Override PartName="/ppt/slideLayouts/slideLayout79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97.xml" ContentType="application/vnd.openxmlformats-officedocument.presentationml.slideLayout+xml"/>
  <Override PartName="/ppt/theme/theme11.xml" ContentType="application/vnd.openxmlformats-officedocument.them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95.xml" ContentType="application/vnd.openxmlformats-officedocument.presentationml.slideLayout+xml"/>
  <Override PartName="/ppt/theme/themeOverride7.xml" ContentType="application/vnd.openxmlformats-officedocument.themeOverride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108.xml" ContentType="application/vnd.openxmlformats-officedocument.presentationml.slideLayout+xml"/>
  <Override PartName="/ppt/slides/slide2.xml" ContentType="application/vnd.openxmlformats-officedocument.presentationml.slide+xml"/>
  <Override PartName="/ppt/slideLayouts/slideLayout1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91.xml" ContentType="application/vnd.openxmlformats-officedocument.presentationml.slideLayout+xml"/>
  <Override PartName="/ppt/theme/themeOverride3.xml" ContentType="application/vnd.openxmlformats-officedocument.themeOverride+xml"/>
  <Default Extension="rels" ContentType="application/vnd.openxmlformats-package.relationships+xml"/>
  <Override PartName="/ppt/slideLayouts/slideLayout2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104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100.xml" ContentType="application/vnd.openxmlformats-officedocument.presentationml.slideLayout+xml"/>
  <Override PartName="/ppt/slideMasters/slideMaster6.xml" ContentType="application/vnd.openxmlformats-officedocument.presentationml.slideMaster+xml"/>
  <Override PartName="/ppt/theme/theme8.xml" ContentType="application/vnd.openxmlformats-officedocument.theme+xml"/>
  <Override PartName="/ppt/slideLayouts/slideLayout89.xml" ContentType="application/vnd.openxmlformats-officedocument.presentationml.slideLayout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Masters/slideMaster2.xml" ContentType="application/vnd.openxmlformats-officedocument.presentationml.slideMaster+xml"/>
  <Override PartName="/ppt/slideLayouts/slideLayout38.xml" ContentType="application/vnd.openxmlformats-officedocument.presentationml.slideLayout+xml"/>
  <Override PartName="/ppt/theme/theme4.xml" ContentType="application/vnd.openxmlformats-officedocument.theme+xml"/>
  <Override PartName="/ppt/slideLayouts/slideLayout49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96.xml" ContentType="application/vnd.openxmlformats-officedocument.presentationml.slideLayout+xml"/>
  <Override PartName="/ppt/slideLayouts/slideLayout109.xml" ContentType="application/vnd.openxmlformats-officedocument.presentationml.slideLayout+xml"/>
  <Override PartName="/ppt/theme/themeOverride8.xml" ContentType="application/vnd.openxmlformats-officedocument.themeOverride+xml"/>
  <Override PartName="/ppt/slides/slide3.xml" ContentType="application/vnd.openxmlformats-officedocument.presentationml.slide+xml"/>
  <Override PartName="/ppt/slideLayouts/slideLayout5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74.xml" ContentType="application/vnd.openxmlformats-officedocument.presentationml.slideLayout+xml"/>
  <Default Extension="jpeg" ContentType="image/jpeg"/>
  <Override PartName="/ppt/slideLayouts/slideLayout16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Layouts/slideLayout105.xml" ContentType="application/vnd.openxmlformats-officedocument.presentationml.slideLayout+xml"/>
  <Override PartName="/ppt/theme/themeOverride4.xml" ContentType="application/vnd.openxmlformats-officedocument.themeOverride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  <p:sldMasterId id="2147483696" r:id="rId4"/>
    <p:sldMasterId id="2147483708" r:id="rId5"/>
    <p:sldMasterId id="2147483720" r:id="rId6"/>
    <p:sldMasterId id="2147483732" r:id="rId7"/>
    <p:sldMasterId id="2147483744" r:id="rId8"/>
    <p:sldMasterId id="2147483756" r:id="rId9"/>
    <p:sldMasterId id="2147483768" r:id="rId10"/>
  </p:sldMasterIdLst>
  <p:handoutMasterIdLst>
    <p:handoutMasterId r:id="rId22"/>
  </p:handoutMasterIdLst>
  <p:sldIdLst>
    <p:sldId id="256" r:id="rId11"/>
    <p:sldId id="257" r:id="rId12"/>
    <p:sldId id="258" r:id="rId13"/>
    <p:sldId id="259" r:id="rId14"/>
    <p:sldId id="260" r:id="rId15"/>
    <p:sldId id="261" r:id="rId16"/>
    <p:sldId id="263" r:id="rId17"/>
    <p:sldId id="262" r:id="rId18"/>
    <p:sldId id="266" r:id="rId19"/>
    <p:sldId id="264" r:id="rId20"/>
    <p:sldId id="265" r:id="rId21"/>
  </p:sldIdLst>
  <p:sldSz cx="9144000" cy="6858000" type="screen4x3"/>
  <p:notesSz cx="6858000" cy="9144000"/>
  <p:defaultTextStyle>
    <a:defPPr>
      <a:defRPr lang="th-TH"/>
    </a:defPPr>
    <a:lvl1pPr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1pPr>
    <a:lvl2pPr marL="4572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2pPr>
    <a:lvl3pPr marL="9144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3pPr>
    <a:lvl4pPr marL="13716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4pPr>
    <a:lvl5pPr marL="1828800" algn="l" rtl="0" fontAlgn="base">
      <a:spcBef>
        <a:spcPct val="0"/>
      </a:spcBef>
      <a:spcAft>
        <a:spcPct val="0"/>
      </a:spcAft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5pPr>
    <a:lvl6pPr marL="22860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6pPr>
    <a:lvl7pPr marL="27432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7pPr>
    <a:lvl8pPr marL="32004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8pPr>
    <a:lvl9pPr marL="3657600" algn="l" defTabSz="914400" rtl="0" eaLnBrk="1" latinLnBrk="0" hangingPunct="1">
      <a:defRPr sz="2800" kern="1200">
        <a:solidFill>
          <a:schemeClr val="tx1"/>
        </a:solidFill>
        <a:latin typeface="Arial" pitchFamily="34" charset="0"/>
        <a:ea typeface="+mn-ea"/>
        <a:cs typeface="Angsana New" pitchFamily="18" charset="-34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8A3E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79" d="100"/>
          <a:sy n="79" d="100"/>
        </p:scale>
        <p:origin x="-486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Master" Target="slideMasters/slideMaster8.xml"/><Relationship Id="rId13" Type="http://schemas.openxmlformats.org/officeDocument/2006/relationships/slide" Target="slides/slide3.xml"/><Relationship Id="rId18" Type="http://schemas.openxmlformats.org/officeDocument/2006/relationships/slide" Target="slides/slide8.xml"/><Relationship Id="rId26" Type="http://schemas.openxmlformats.org/officeDocument/2006/relationships/tableStyles" Target="tableStyles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1.xml"/><Relationship Id="rId7" Type="http://schemas.openxmlformats.org/officeDocument/2006/relationships/slideMaster" Target="slideMasters/slideMaster7.xml"/><Relationship Id="rId12" Type="http://schemas.openxmlformats.org/officeDocument/2006/relationships/slide" Target="slides/slide2.xml"/><Relationship Id="rId17" Type="http://schemas.openxmlformats.org/officeDocument/2006/relationships/slide" Target="slides/slide7.xml"/><Relationship Id="rId25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6.xml"/><Relationship Id="rId20" Type="http://schemas.openxmlformats.org/officeDocument/2006/relationships/slide" Target="slides/slide10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1.xml"/><Relationship Id="rId24" Type="http://schemas.openxmlformats.org/officeDocument/2006/relationships/viewProps" Target="viewProp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5.xml"/><Relationship Id="rId23" Type="http://schemas.openxmlformats.org/officeDocument/2006/relationships/presProps" Target="presProps.xml"/><Relationship Id="rId10" Type="http://schemas.openxmlformats.org/officeDocument/2006/relationships/slideMaster" Target="slideMasters/slideMaster10.xml"/><Relationship Id="rId19" Type="http://schemas.openxmlformats.org/officeDocument/2006/relationships/slide" Target="slides/slide9.xml"/><Relationship Id="rId4" Type="http://schemas.openxmlformats.org/officeDocument/2006/relationships/slideMaster" Target="slideMasters/slideMaster4.xml"/><Relationship Id="rId9" Type="http://schemas.openxmlformats.org/officeDocument/2006/relationships/slideMaster" Target="slideMasters/slideMaster9.xml"/><Relationship Id="rId14" Type="http://schemas.openxmlformats.org/officeDocument/2006/relationships/slide" Target="slides/slide4.xml"/><Relationship Id="rId22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1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หัวกระดาษ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D7AD28B-2A1A-41BD-9257-5D7161B1E11A}" type="datetimeFigureOut">
              <a:rPr lang="en-US" smtClean="0"/>
              <a:pPr/>
              <a:t>7/5/2010</a:t>
            </a:fld>
            <a:endParaRPr lang="en-US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A6FC62A-89BB-4703-9B47-15C2C4EF4BB7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0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0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6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7.xml"/></Relationships>
</file>

<file path=ppt/slideLayouts/_rels/slideLayout7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7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8.xml"/></Relationships>
</file>

<file path=ppt/slideLayouts/_rels/slideLayout8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_rels/slideLayout9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9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3048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25146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371600" y="2819400"/>
            <a:ext cx="6400800" cy="1752600"/>
          </a:xfrm>
        </p:spPr>
        <p:txBody>
          <a:bodyPr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เชื่อมต่อตรง 6"/>
          <p:cNvSpPr>
            <a:spLocks noChangeShapeType="1"/>
          </p:cNvSpPr>
          <p:nvPr/>
        </p:nvSpPr>
        <p:spPr bwMode="auto">
          <a:xfrm>
            <a:off x="155448" y="2420112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วงรี 12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685800" y="381000"/>
            <a:ext cx="7772400" cy="1752600"/>
          </a:xfrm>
        </p:spPr>
        <p:txBody>
          <a:bodyPr anchor="b"/>
          <a:lstStyle>
            <a:lvl1pPr>
              <a:defRPr sz="4200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3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0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10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7010400" y="0"/>
            <a:ext cx="21336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3" name="ตัวเชื่อมต่อตรง 12"/>
          <p:cNvSpPr>
            <a:spLocks noChangeShapeType="1"/>
          </p:cNvSpPr>
          <p:nvPr/>
        </p:nvSpPr>
        <p:spPr bwMode="auto">
          <a:xfrm rot="5400000">
            <a:off x="4021836" y="3278124"/>
            <a:ext cx="6245352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วงรี 13"/>
          <p:cNvSpPr/>
          <p:nvPr/>
        </p:nvSpPr>
        <p:spPr>
          <a:xfrm>
            <a:off x="6839712" y="2925763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6934200" y="3020251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6915912" y="3009901"/>
            <a:ext cx="457200" cy="4413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304800" y="304800"/>
            <a:ext cx="6553200" cy="5821366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7391400" y="304801"/>
            <a:ext cx="14478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61688" y="1026372"/>
            <a:ext cx="457200" cy="4413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301752" y="1527048"/>
            <a:ext cx="850392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ดและมนมุมสี่เหลี่ยมหนึ่งมุม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ามเหลี่ยมมุมฉาก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10" name="รูปแบบอิสระ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รูปแบบอิสระ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ามเหลี่ยมมุมฉาก 9"/>
          <p:cNvSpPr/>
          <p:nvPr/>
        </p:nvSpPr>
        <p:spPr>
          <a:xfrm>
            <a:off x="-2" y="4664147"/>
            <a:ext cx="9151089" cy="0"/>
          </a:xfrm>
          <a:prstGeom prst="rtTriangle">
            <a:avLst/>
          </a:prstGeom>
          <a:gradFill flip="none" rotWithShape="1">
            <a:gsLst>
              <a:gs pos="0">
                <a:schemeClr val="accent1">
                  <a:shade val="35000"/>
                  <a:satMod val="170000"/>
                  <a:alpha val="100000"/>
                </a:schemeClr>
              </a:gs>
              <a:gs pos="55000">
                <a:schemeClr val="accent1">
                  <a:tint val="90000"/>
                  <a:satMod val="150000"/>
                  <a:alpha val="100000"/>
                </a:schemeClr>
              </a:gs>
              <a:gs pos="100000">
                <a:schemeClr val="accent1">
                  <a:shade val="35000"/>
                  <a:satMod val="170000"/>
                  <a:alpha val="100000"/>
                </a:schemeClr>
              </a:gs>
            </a:gsLst>
            <a:lin ang="3000000" scaled="1"/>
            <a:tileRect/>
          </a:gradFill>
          <a:ln w="127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685800" y="1752601"/>
            <a:ext cx="7772400" cy="1829761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defRPr sz="4800" b="1">
                <a:solidFill>
                  <a:schemeClr val="tx2"/>
                </a:solidFill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685800" y="3611607"/>
            <a:ext cx="7772400" cy="1199704"/>
          </a:xfrm>
        </p:spPr>
        <p:txBody>
          <a:bodyPr lIns="45720" rIns="45720"/>
          <a:lstStyle>
            <a:lvl1pPr marL="0" marR="64008" indent="0" algn="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grpSp>
        <p:nvGrpSpPr>
          <p:cNvPr id="2" name="กลุ่ม 1"/>
          <p:cNvGrpSpPr/>
          <p:nvPr/>
        </p:nvGrpSpPr>
        <p:grpSpPr>
          <a:xfrm>
            <a:off x="-3765" y="4953000"/>
            <a:ext cx="9147765" cy="1912088"/>
            <a:chOff x="-3765" y="4832896"/>
            <a:chExt cx="9147765" cy="2032192"/>
          </a:xfrm>
        </p:grpSpPr>
        <p:sp>
          <p:nvSpPr>
            <p:cNvPr id="7" name="รูปแบบอิสระ 6"/>
            <p:cNvSpPr>
              <a:spLocks/>
            </p:cNvSpPr>
            <p:nvPr/>
          </p:nvSpPr>
          <p:spPr bwMode="auto">
            <a:xfrm>
              <a:off x="1687513" y="4832896"/>
              <a:ext cx="7456487" cy="518816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4697" y="0"/>
                </a:cxn>
                <a:cxn ang="0">
                  <a:pos x="4697" y="367"/>
                </a:cxn>
                <a:cxn ang="0">
                  <a:pos x="0" y="218"/>
                </a:cxn>
                <a:cxn ang="0">
                  <a:pos x="4697" y="0"/>
                </a:cxn>
              </a:cxnLst>
              <a:rect l="0" t="0" r="0" b="0"/>
              <a:pathLst>
                <a:path w="4697" h="367">
                  <a:moveTo>
                    <a:pt x="4697" y="0"/>
                  </a:moveTo>
                  <a:lnTo>
                    <a:pt x="4697" y="367"/>
                  </a:lnTo>
                  <a:lnTo>
                    <a:pt x="0" y="218"/>
                  </a:lnTo>
                  <a:lnTo>
                    <a:pt x="4697" y="0"/>
                  </a:lnTo>
                  <a:close/>
                </a:path>
              </a:pathLst>
            </a:custGeom>
            <a:solidFill>
              <a:schemeClr val="accent1">
                <a:tint val="65000"/>
                <a:satMod val="115000"/>
                <a:alpha val="40000"/>
              </a:scheme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8" name="รูปแบบอิสระ 7"/>
            <p:cNvSpPr>
              <a:spLocks/>
            </p:cNvSpPr>
            <p:nvPr/>
          </p:nvSpPr>
          <p:spPr bwMode="auto">
            <a:xfrm>
              <a:off x="35443" y="5135526"/>
              <a:ext cx="9108557" cy="838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5760" y="0"/>
                </a:cxn>
                <a:cxn ang="0">
                  <a:pos x="5760" y="528"/>
                </a:cxn>
                <a:cxn ang="0">
                  <a:pos x="48" y="0"/>
                </a:cxn>
              </a:cxnLst>
              <a:rect l="0" t="0" r="0" b="0"/>
              <a:pathLst>
                <a:path w="5760" h="528">
                  <a:moveTo>
                    <a:pt x="0" y="0"/>
                  </a:moveTo>
                  <a:lnTo>
                    <a:pt x="5760" y="0"/>
                  </a:lnTo>
                  <a:lnTo>
                    <a:pt x="5760" y="528"/>
                  </a:lnTo>
                  <a:lnTo>
                    <a:pt x="48" y="0"/>
                  </a:lnTo>
                </a:path>
              </a:pathLst>
            </a:custGeom>
            <a:solidFill>
              <a:srgbClr val="000000">
                <a:alpha val="100000"/>
              </a:srgbClr>
            </a:solidFill>
            <a:ln w="9525" cap="flat" cmpd="sng" algn="ctr">
              <a:noFill/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>
              <a:extLst/>
            </a:lstStyle>
            <a:p>
              <a:endParaRPr kumimoji="0" lang="en-US"/>
            </a:p>
          </p:txBody>
        </p:sp>
        <p:sp>
          <p:nvSpPr>
            <p:cNvPr id="11" name="รูปแบบอิสระ 10"/>
            <p:cNvSpPr>
              <a:spLocks/>
            </p:cNvSpPr>
            <p:nvPr/>
          </p:nvSpPr>
          <p:spPr bwMode="auto">
            <a:xfrm>
              <a:off x="0" y="4883888"/>
              <a:ext cx="9144000" cy="1981200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0"/>
                </a:cxn>
                <a:cxn ang="0">
                  <a:pos x="0" y="1248"/>
                </a:cxn>
                <a:cxn ang="0">
                  <a:pos x="5760" y="1248"/>
                </a:cxn>
                <a:cxn ang="0">
                  <a:pos x="5760" y="528"/>
                </a:cxn>
                <a:cxn ang="0">
                  <a:pos x="0" y="0"/>
                </a:cxn>
              </a:cxnLst>
              <a:rect l="0" t="0" r="0" b="0"/>
              <a:pathLst>
                <a:path w="5760" h="1248">
                  <a:moveTo>
                    <a:pt x="0" y="0"/>
                  </a:moveTo>
                  <a:lnTo>
                    <a:pt x="0" y="1248"/>
                  </a:lnTo>
                  <a:lnTo>
                    <a:pt x="5760" y="1248"/>
                  </a:lnTo>
                  <a:lnTo>
                    <a:pt x="5760" y="528"/>
                  </a:lnTo>
                  <a:lnTo>
                    <a:pt x="0" y="0"/>
                  </a:lnTo>
                  <a:close/>
                </a:path>
              </a:pathLst>
            </a:custGeom>
            <a:blipFill>
              <a:blip r:embed="rId2">
                <a:alphaModFix amt="50000"/>
              </a:blip>
              <a:tile tx="0" ty="0" sx="50000" sy="50000" flip="none" algn="t"/>
            </a:blipFill>
            <a:ln w="12700" cap="rnd" cmpd="thickThin" algn="ctr">
              <a:noFill/>
              <a:prstDash val="solid"/>
            </a:ln>
            <a:effectLst>
              <a:fillOverlay blend="mult">
                <a:gradFill flip="none" rotWithShape="1">
                  <a:gsLst>
                    <a:gs pos="0">
                      <a:schemeClr val="accent1">
                        <a:shade val="20000"/>
                        <a:satMod val="176000"/>
                        <a:alpha val="100000"/>
                      </a:schemeClr>
                    </a:gs>
                    <a:gs pos="18000">
                      <a:schemeClr val="accent1">
                        <a:shade val="48000"/>
                        <a:satMod val="153000"/>
                        <a:alpha val="100000"/>
                      </a:schemeClr>
                    </a:gs>
                    <a:gs pos="43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45000">
                      <a:schemeClr val="accent1">
                        <a:tint val="85000"/>
                        <a:satMod val="150000"/>
                        <a:alpha val="100000"/>
                      </a:schemeClr>
                    </a:gs>
                    <a:gs pos="50000">
                      <a:schemeClr val="accent1">
                        <a:tint val="86000"/>
                        <a:satMod val="149000"/>
                        <a:alpha val="100000"/>
                      </a:schemeClr>
                    </a:gs>
                    <a:gs pos="79000">
                      <a:schemeClr val="accent1">
                        <a:shade val="53000"/>
                        <a:satMod val="150000"/>
                        <a:alpha val="100000"/>
                      </a:schemeClr>
                    </a:gs>
                    <a:gs pos="100000">
                      <a:schemeClr val="accent1">
                        <a:shade val="25000"/>
                        <a:satMod val="170000"/>
                        <a:alpha val="100000"/>
                      </a:schemeClr>
                    </a:gs>
                  </a:gsLst>
                  <a:lin ang="450000" scaled="1"/>
                  <a:tileRect/>
                </a:gradFill>
              </a:fillOverlay>
            </a:effectLst>
          </p:spPr>
          <p:style>
            <a:lnRef idx="3">
              <a:schemeClr val="lt1"/>
            </a:lnRef>
            <a:fillRef idx="1">
              <a:schemeClr val="accent1"/>
            </a:fillRef>
            <a:effectRef idx="1">
              <a:schemeClr val="accent1"/>
            </a:effectRef>
            <a:fontRef idx="minor">
              <a:schemeClr val="lt1"/>
            </a:fontRef>
          </p:style>
          <p:txBody>
            <a:bodyPr vert="horz" wrap="square" lIns="91440" tIns="45720" rIns="91440" bIns="45720" anchor="ctr" compatLnSpc="1"/>
            <a:lstStyle>
              <a:extLst/>
            </a:lstStyle>
            <a:p>
              <a:pPr algn="ctr" eaLnBrk="1" latinLnBrk="0" hangingPunct="1"/>
              <a:endParaRPr kumimoji="0" lang="en-US"/>
            </a:p>
          </p:txBody>
        </p:sp>
        <p:cxnSp>
          <p:nvCxnSpPr>
            <p:cNvPr id="12" name="ตัวเชื่อมต่อตรง 11"/>
            <p:cNvCxnSpPr/>
            <p:nvPr/>
          </p:nvCxnSpPr>
          <p:spPr>
            <a:xfrm>
              <a:off x="-3765" y="4880373"/>
              <a:ext cx="9147765" cy="839943"/>
            </a:xfrm>
            <a:prstGeom prst="line">
              <a:avLst/>
            </a:prstGeom>
            <a:noFill/>
            <a:ln w="12065" cap="flat" cmpd="sng" algn="ctr">
              <a:gradFill>
                <a:gsLst>
                  <a:gs pos="45000">
                    <a:schemeClr val="accent1">
                      <a:tint val="70000"/>
                      <a:satMod val="110000"/>
                    </a:schemeClr>
                  </a:gs>
                  <a:gs pos="15000">
                    <a:schemeClr val="accent1">
                      <a:shade val="40000"/>
                      <a:satMod val="110000"/>
                    </a:schemeClr>
                  </a:gs>
                </a:gsLst>
                <a:lin ang="5400000" scaled="1"/>
              </a:gradFill>
              <a:prstDash val="solid"/>
              <a:miter lim="800000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accent1">
                    <a:tint val="20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ชื่อเรื่อง 6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76" y="1059712"/>
            <a:ext cx="7772400" cy="1828800"/>
          </a:xfrm>
        </p:spPr>
        <p:txBody>
          <a:bodyPr vert="horz" anchor="b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lvl1pPr algn="r">
              <a:buNone/>
              <a:defRPr sz="4800" b="1" cap="none" baseline="0">
                <a:effectLst>
                  <a:outerShdw blurRad="31750" dist="25400" dir="5400000" algn="tl" rotWithShape="0">
                    <a:srgbClr val="000000">
                      <a:alpha val="25000"/>
                    </a:srgb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922713" y="2931712"/>
            <a:ext cx="4572000" cy="1454888"/>
          </a:xfrm>
        </p:spPr>
        <p:txBody>
          <a:bodyPr lIns="91440" rIns="91440" anchor="t"/>
          <a:lstStyle>
            <a:lvl1pPr marL="0" indent="0" algn="l">
              <a:buNone/>
              <a:defRPr sz="23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เครื่องหมายบั้ง 6"/>
          <p:cNvSpPr/>
          <p:nvPr/>
        </p:nvSpPr>
        <p:spPr>
          <a:xfrm>
            <a:off x="3636680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8" name="เครื่องหมายบั้ง 7"/>
          <p:cNvSpPr/>
          <p:nvPr/>
        </p:nvSpPr>
        <p:spPr>
          <a:xfrm>
            <a:off x="3450264" y="3005472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481328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ชื่อเรื่อง 7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10200"/>
            <a:ext cx="4040188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6" y="5410200"/>
            <a:ext cx="4041775" cy="762000"/>
          </a:xfrm>
          <a:solidFill>
            <a:schemeClr val="accent1"/>
          </a:solidFill>
          <a:ln w="9652">
            <a:solidFill>
              <a:schemeClr val="accent1"/>
            </a:solidFill>
            <a:miter lim="800000"/>
          </a:ln>
        </p:spPr>
        <p:txBody>
          <a:bodyPr lIns="182880" anchor="ctr"/>
          <a:lstStyle>
            <a:lvl1pPr marL="0" indent="0">
              <a:buNone/>
              <a:defRPr sz="2400" b="0">
                <a:solidFill>
                  <a:schemeClr val="bg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444294"/>
            <a:ext cx="4040188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444294"/>
            <a:ext cx="4041775" cy="3941763"/>
          </a:xfrm>
          <a:ln>
            <a:noFill/>
            <a:prstDash val="sysDash"/>
            <a:miter lim="800000"/>
          </a:ln>
        </p:spPr>
        <p:txBody>
          <a:bodyPr/>
          <a:lstStyle>
            <a:lvl1pPr>
              <a:spcBef>
                <a:spcPts val="0"/>
              </a:spcBef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6" name="ชื่อเรื่อง 5"/>
          <p:cNvSpPr>
            <a:spLocks noGrp="1"/>
          </p:cNvSpPr>
          <p:nvPr>
            <p:ph type="title"/>
          </p:nvPr>
        </p:nvSpPr>
        <p:spPr/>
        <p:txBody>
          <a:bodyPr rtlCol="0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1905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152400" y="2286000"/>
            <a:ext cx="8833104" cy="304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สี่เหลี่ยมผืนผ้า 11"/>
          <p:cNvSpPr>
            <a:spLocks noChangeArrowheads="1"/>
          </p:cNvSpPr>
          <p:nvPr/>
        </p:nvSpPr>
        <p:spPr bwMode="auto">
          <a:xfrm>
            <a:off x="155448" y="142352"/>
            <a:ext cx="8833104" cy="2139696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68426" y="2743200"/>
            <a:ext cx="6480174" cy="1673225"/>
          </a:xfrm>
        </p:spPr>
        <p:txBody>
          <a:bodyPr anchor="t"/>
          <a:lstStyle>
            <a:lvl1pPr marL="0" indent="0" algn="ctr">
              <a:buNone/>
              <a:defRPr sz="1600" b="1" cap="all" spc="25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สี่เหลี่ยมผืนผ้า 13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>
            <a:off x="152400" y="2438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4267200" y="2115312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4361688" y="2209800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4343400" y="2199450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533400"/>
            <a:ext cx="7772400" cy="1524000"/>
          </a:xfrm>
        </p:spPr>
        <p:txBody>
          <a:bodyPr anchor="b"/>
          <a:lstStyle>
            <a:lvl1pPr algn="ctr">
              <a:buNone/>
              <a:defRPr sz="4200" b="0" cap="none" baseline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876800"/>
            <a:ext cx="7481776" cy="457200"/>
          </a:xfrm>
        </p:spPr>
        <p:txBody>
          <a:bodyPr vert="horz" anchor="t">
            <a:noAutofit/>
            <a:sp3d prstMaterial="softEdge">
              <a:bevelT w="0" h="0"/>
            </a:sp3d>
          </a:bodyPr>
          <a:lstStyle>
            <a:lvl1pPr algn="r">
              <a:buNone/>
              <a:defRPr sz="2500" b="0">
                <a:solidFill>
                  <a:schemeClr val="accent1"/>
                </a:solidFill>
                <a:effectLst/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419600" y="5355102"/>
            <a:ext cx="3974592" cy="914400"/>
          </a:xfrm>
        </p:spPr>
        <p:txBody>
          <a:bodyPr/>
          <a:lstStyle>
            <a:lvl1pPr marL="0" indent="0" algn="r">
              <a:buNone/>
              <a:defRPr sz="16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914400" y="274320"/>
            <a:ext cx="7479792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727032" y="6407944"/>
            <a:ext cx="1920240" cy="365760"/>
          </a:xfrm>
        </p:spPr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141232" y="5443402"/>
            <a:ext cx="7162800" cy="648232"/>
          </a:xfrm>
          <a:noFill/>
        </p:spPr>
        <p:txBody>
          <a:bodyPr lIns="91440" tIns="0" rIns="91440" anchor="t"/>
          <a:lstStyle>
            <a:lvl1pPr marL="0" marR="18288" indent="0" algn="r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28600" y="189968"/>
            <a:ext cx="8686800" cy="4389120"/>
          </a:xfrm>
          <a:prstGeom prst="rect">
            <a:avLst/>
          </a:prstGeom>
          <a:solidFill>
            <a:schemeClr val="bg2"/>
          </a:solidFill>
          <a:ln>
            <a:solidFill>
              <a:schemeClr val="bg1"/>
            </a:solidFill>
          </a:ln>
          <a:effectLst>
            <a:innerShdw blurRad="95250">
              <a:srgbClr val="000000"/>
            </a:innerShdw>
          </a:effectLst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4380072" y="6407944"/>
            <a:ext cx="2350681" cy="365125"/>
          </a:xfrm>
        </p:spPr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228600" y="4865122"/>
            <a:ext cx="8075432" cy="562672"/>
          </a:xfrm>
          <a:noFill/>
        </p:spPr>
        <p:txBody>
          <a:bodyPr anchor="t">
            <a:sp3d prstMaterial="softEdge"/>
          </a:bodyPr>
          <a:lstStyle>
            <a:lvl1pPr marR="0" algn="r">
              <a:buNone/>
              <a:defRPr sz="3000" b="0">
                <a:solidFill>
                  <a:schemeClr val="accent1"/>
                </a:solidFill>
                <a:effectLst>
                  <a:outerShdw blurRad="50800" dist="25000" dir="5400000" algn="t" rotWithShape="0">
                    <a:prstClr val="black">
                      <a:alpha val="45000"/>
                    </a:prstClr>
                  </a:outerShdw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0" name="สามเหลี่ยมมุมฉาก 9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2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1" name="ตัวเชื่อมต่อตรง 10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2" name="เครื่องหมายบั้ง 11"/>
          <p:cNvSpPr/>
          <p:nvPr/>
        </p:nvSpPr>
        <p:spPr>
          <a:xfrm>
            <a:off x="8664112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  <p:sp>
        <p:nvSpPr>
          <p:cNvPr id="13" name="เครื่องหมายบั้ง 12"/>
          <p:cNvSpPr/>
          <p:nvPr/>
        </p:nvSpPr>
        <p:spPr>
          <a:xfrm>
            <a:off x="8477696" y="4988440"/>
            <a:ext cx="182880" cy="228600"/>
          </a:xfrm>
          <a:prstGeom prst="chevron">
            <a:avLst>
              <a:gd name="adj" fmla="val 50000"/>
            </a:avLst>
          </a:prstGeom>
          <a:gradFill flip="none" rotWithShape="1">
            <a:gsLst>
              <a:gs pos="0">
                <a:schemeClr val="accent1">
                  <a:shade val="60000"/>
                  <a:satMod val="125000"/>
                </a:schemeClr>
              </a:gs>
              <a:gs pos="72000">
                <a:schemeClr val="accent1">
                  <a:tint val="90000"/>
                  <a:satMod val="138000"/>
                </a:schemeClr>
              </a:gs>
              <a:gs pos="100000">
                <a:schemeClr val="accent1">
                  <a:tint val="76000"/>
                  <a:satMod val="136000"/>
                </a:schemeClr>
              </a:gs>
            </a:gsLst>
            <a:lin ang="16200000" scaled="0"/>
          </a:gradFill>
          <a:ln w="3175" cap="rnd" cmpd="sng" algn="ctr">
            <a:solidFill>
              <a:schemeClr val="accent1">
                <a:shade val="50000"/>
              </a:schemeClr>
            </a:solidFill>
            <a:prstDash val="solid"/>
          </a:ln>
          <a:effectLst>
            <a:outerShdw blurRad="50800" dist="25400" dir="5400000">
              <a:srgbClr val="000000">
                <a:alpha val="46000"/>
              </a:srgb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l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1481329"/>
            <a:ext cx="8229600" cy="4386071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844013" y="274640"/>
            <a:ext cx="1777470" cy="5592761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41"/>
            <a:ext cx="6324600" cy="5592760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32" name="สี่เหลี่ยมผืนผ้า 31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39" name="สี่เหลี่ยมผืนผ้า 38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0" name="สี่เหลี่ยมผืนผ้า 39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1" name="สี่เหลี่ยมผืนผ้า 40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42" name="สี่เหลี่ยมผืนผ้า 41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914400" y="4343400"/>
            <a:ext cx="7772400" cy="1975104"/>
          </a:xfrm>
        </p:spPr>
        <p:txBody>
          <a:bodyPr/>
          <a:lstStyle>
            <a:lvl1pPr marR="9144" algn="l">
              <a:defRPr sz="4000" b="1" cap="all" spc="0" baseline="0">
                <a:effectLst>
                  <a:reflection blurRad="12700" stA="34000" endA="740" endPos="53000" dir="5400000" sy="-100000" algn="bl" rotWithShape="0"/>
                </a:effectLst>
              </a:defRPr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914400" y="2834640"/>
            <a:ext cx="7772400" cy="1508760"/>
          </a:xfrm>
        </p:spPr>
        <p:txBody>
          <a:bodyPr lIns="100584" tIns="45720" anchor="b"/>
          <a:lstStyle>
            <a:lvl1pPr marL="0" indent="0" algn="l">
              <a:spcBef>
                <a:spcPts val="0"/>
              </a:spcBef>
              <a:buNone/>
              <a:defRPr sz="2000"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56" name="สี่เหลี่ยมผืนผ้า 55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5" name="สี่เหลี่ยมผืนผ้า 64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6" name="สี่เหลี่ยมผืนผ้า 65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7" name="สี่เหลี่ยมผืนผ้า 66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รูปแบบอิสระ 13"/>
          <p:cNvSpPr>
            <a:spLocks/>
          </p:cNvSpPr>
          <p:nvPr/>
        </p:nvSpPr>
        <p:spPr bwMode="auto">
          <a:xfrm>
            <a:off x="4828952" y="1073888"/>
            <a:ext cx="4322136" cy="5791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3648"/>
              </a:cxn>
              <a:cxn ang="0">
                <a:pos x="720" y="2016"/>
              </a:cxn>
              <a:cxn ang="0">
                <a:pos x="2736" y="0"/>
              </a:cxn>
              <a:cxn ang="0">
                <a:pos x="2736" y="96"/>
              </a:cxn>
              <a:cxn ang="0">
                <a:pos x="744" y="2038"/>
              </a:cxn>
              <a:cxn ang="0">
                <a:pos x="48" y="3648"/>
              </a:cxn>
              <a:cxn ang="0">
                <a:pos x="0" y="3648"/>
              </a:cxn>
            </a:cxnLst>
            <a:rect l="0" t="0" r="0" b="0"/>
            <a:pathLst>
              <a:path w="2736" h="3648">
                <a:moveTo>
                  <a:pt x="0" y="3648"/>
                </a:moveTo>
                <a:lnTo>
                  <a:pt x="720" y="2016"/>
                </a:lnTo>
                <a:lnTo>
                  <a:pt x="2736" y="672"/>
                </a:lnTo>
                <a:lnTo>
                  <a:pt x="2736" y="720"/>
                </a:lnTo>
                <a:lnTo>
                  <a:pt x="744" y="2038"/>
                </a:lnTo>
                <a:lnTo>
                  <a:pt x="48" y="3648"/>
                </a:lnTo>
                <a:lnTo>
                  <a:pt x="48" y="3648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5" name="รูปแบบอิสระ 14"/>
          <p:cNvSpPr>
            <a:spLocks/>
          </p:cNvSpPr>
          <p:nvPr/>
        </p:nvSpPr>
        <p:spPr bwMode="auto">
          <a:xfrm>
            <a:off x="373966" y="0"/>
            <a:ext cx="5514536" cy="661533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4080"/>
              </a:cxn>
              <a:cxn ang="0">
                <a:pos x="0" y="4128"/>
              </a:cxn>
              <a:cxn ang="0">
                <a:pos x="3504" y="2640"/>
              </a:cxn>
              <a:cxn ang="0">
                <a:pos x="2880" y="0"/>
              </a:cxn>
              <a:cxn ang="0">
                <a:pos x="2832" y="0"/>
              </a:cxn>
              <a:cxn ang="0">
                <a:pos x="3465" y="2619"/>
              </a:cxn>
              <a:cxn ang="0">
                <a:pos x="0" y="4080"/>
              </a:cxn>
            </a:cxnLst>
            <a:rect l="0" t="0" r="0" b="0"/>
            <a:pathLst>
              <a:path w="3504" h="4128">
                <a:moveTo>
                  <a:pt x="0" y="4080"/>
                </a:moveTo>
                <a:lnTo>
                  <a:pt x="0" y="4128"/>
                </a:lnTo>
                <a:lnTo>
                  <a:pt x="3504" y="2640"/>
                </a:lnTo>
                <a:lnTo>
                  <a:pt x="2880" y="0"/>
                </a:lnTo>
                <a:lnTo>
                  <a:pt x="2832" y="0"/>
                </a:lnTo>
                <a:lnTo>
                  <a:pt x="3465" y="2619"/>
                </a:lnTo>
                <a:lnTo>
                  <a:pt x="0" y="4080"/>
                </a:lnTo>
                <a:close/>
              </a:path>
            </a:pathLst>
          </a:custGeom>
          <a:noFill/>
          <a:ln w="3175" cap="flat" cmpd="sng" algn="ctr">
            <a:solidFill>
              <a:schemeClr val="accent2">
                <a:alpha val="53000"/>
              </a:schemeClr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3" name="รูปแบบอิสระ 12"/>
          <p:cNvSpPr>
            <a:spLocks/>
          </p:cNvSpPr>
          <p:nvPr/>
        </p:nvSpPr>
        <p:spPr bwMode="auto">
          <a:xfrm rot="5236414">
            <a:off x="4462128" y="1483600"/>
            <a:ext cx="4114800" cy="118872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6" name="รูปแบบอิสระ 15"/>
          <p:cNvSpPr>
            <a:spLocks/>
          </p:cNvSpPr>
          <p:nvPr/>
        </p:nvSpPr>
        <p:spPr bwMode="auto">
          <a:xfrm>
            <a:off x="5943600" y="0"/>
            <a:ext cx="27432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104" y="0"/>
              </a:cxn>
              <a:cxn ang="0">
                <a:pos x="1728" y="0"/>
              </a:cxn>
              <a:cxn ang="0">
                <a:pos x="0" y="2688"/>
              </a:cxn>
              <a:cxn ang="0">
                <a:pos x="1104" y="0"/>
              </a:cxn>
            </a:cxnLst>
            <a:rect l="0" t="0" r="0" b="0"/>
            <a:pathLst>
              <a:path w="1728" h="2688">
                <a:moveTo>
                  <a:pt x="1104" y="0"/>
                </a:moveTo>
                <a:lnTo>
                  <a:pt x="1728" y="0"/>
                </a:lnTo>
                <a:lnTo>
                  <a:pt x="0" y="2688"/>
                </a:lnTo>
                <a:lnTo>
                  <a:pt x="110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7" name="รูปแบบอิสระ 16"/>
          <p:cNvSpPr>
            <a:spLocks/>
          </p:cNvSpPr>
          <p:nvPr/>
        </p:nvSpPr>
        <p:spPr bwMode="auto">
          <a:xfrm>
            <a:off x="5943600" y="4267200"/>
            <a:ext cx="3200400" cy="11430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2016" y="240"/>
              </a:cxn>
              <a:cxn ang="0">
                <a:pos x="2016" y="720"/>
              </a:cxn>
              <a:cxn ang="0">
                <a:pos x="0" y="0"/>
              </a:cxn>
            </a:cxnLst>
            <a:rect l="0" t="0" r="0" b="0"/>
            <a:pathLst>
              <a:path w="2016" h="720">
                <a:moveTo>
                  <a:pt x="0" y="0"/>
                </a:moveTo>
                <a:lnTo>
                  <a:pt x="2016" y="240"/>
                </a:lnTo>
                <a:lnTo>
                  <a:pt x="2016" y="720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8" name="รูปแบบอิสระ 17"/>
          <p:cNvSpPr>
            <a:spLocks/>
          </p:cNvSpPr>
          <p:nvPr/>
        </p:nvSpPr>
        <p:spPr bwMode="auto">
          <a:xfrm>
            <a:off x="5943600" y="0"/>
            <a:ext cx="1371600" cy="42672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864" y="0"/>
              </a:cxn>
              <a:cxn ang="0">
                <a:pos x="0" y="2688"/>
              </a:cxn>
              <a:cxn ang="0">
                <a:pos x="768" y="0"/>
              </a:cxn>
              <a:cxn ang="0">
                <a:pos x="864" y="0"/>
              </a:cxn>
            </a:cxnLst>
            <a:rect l="0" t="0" r="0" b="0"/>
            <a:pathLst>
              <a:path w="864" h="2688">
                <a:moveTo>
                  <a:pt x="864" y="0"/>
                </a:moveTo>
                <a:lnTo>
                  <a:pt x="0" y="2688"/>
                </a:lnTo>
                <a:lnTo>
                  <a:pt x="768" y="0"/>
                </a:lnTo>
                <a:lnTo>
                  <a:pt x="864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9" name="รูปแบบอิสระ 18"/>
          <p:cNvSpPr>
            <a:spLocks/>
          </p:cNvSpPr>
          <p:nvPr/>
        </p:nvSpPr>
        <p:spPr bwMode="auto">
          <a:xfrm>
            <a:off x="5948363" y="4246563"/>
            <a:ext cx="2090737" cy="2611437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71" y="1645"/>
              </a:cxn>
              <a:cxn ang="0">
                <a:pos x="1317" y="1645"/>
              </a:cxn>
              <a:cxn ang="0">
                <a:pos x="0" y="0"/>
              </a:cxn>
              <a:cxn ang="0">
                <a:pos x="1071" y="1645"/>
              </a:cxn>
            </a:cxnLst>
            <a:rect l="0" t="0" r="0" b="0"/>
            <a:pathLst>
              <a:path w="1317" h="1645">
                <a:moveTo>
                  <a:pt x="1071" y="1645"/>
                </a:moveTo>
                <a:lnTo>
                  <a:pt x="1317" y="1645"/>
                </a:lnTo>
                <a:lnTo>
                  <a:pt x="0" y="0"/>
                </a:lnTo>
                <a:lnTo>
                  <a:pt x="1071" y="1645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0" name="รูปแบบอิสระ 19"/>
          <p:cNvSpPr>
            <a:spLocks/>
          </p:cNvSpPr>
          <p:nvPr/>
        </p:nvSpPr>
        <p:spPr bwMode="auto">
          <a:xfrm>
            <a:off x="5943600" y="4267200"/>
            <a:ext cx="16002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1008" y="1632"/>
              </a:cxn>
              <a:cxn ang="0">
                <a:pos x="0" y="0"/>
              </a:cxn>
              <a:cxn ang="0">
                <a:pos x="960" y="1632"/>
              </a:cxn>
              <a:cxn ang="0">
                <a:pos x="1008" y="1632"/>
              </a:cxn>
            </a:cxnLst>
            <a:rect l="0" t="0" r="0" b="0"/>
            <a:pathLst>
              <a:path w="1008" h="1632">
                <a:moveTo>
                  <a:pt x="1008" y="1632"/>
                </a:moveTo>
                <a:lnTo>
                  <a:pt x="0" y="0"/>
                </a:lnTo>
                <a:lnTo>
                  <a:pt x="960" y="1632"/>
                </a:lnTo>
                <a:lnTo>
                  <a:pt x="1008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1" name="รูปแบบอิสระ 20"/>
          <p:cNvSpPr>
            <a:spLocks/>
          </p:cNvSpPr>
          <p:nvPr/>
        </p:nvSpPr>
        <p:spPr bwMode="auto">
          <a:xfrm>
            <a:off x="5943600" y="1371600"/>
            <a:ext cx="3200400" cy="2895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2016" y="144"/>
              </a:cxn>
              <a:cxn ang="0">
                <a:pos x="0" y="1824"/>
              </a:cxn>
              <a:cxn ang="0">
                <a:pos x="2016" y="0"/>
              </a:cxn>
            </a:cxnLst>
            <a:rect l="0" t="0" r="0" b="0"/>
            <a:pathLst>
              <a:path w="2016" h="1824">
                <a:moveTo>
                  <a:pt x="2016" y="0"/>
                </a:moveTo>
                <a:lnTo>
                  <a:pt x="2016" y="144"/>
                </a:lnTo>
                <a:lnTo>
                  <a:pt x="0" y="1824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2" name="รูปแบบอิสระ 21"/>
          <p:cNvSpPr>
            <a:spLocks/>
          </p:cNvSpPr>
          <p:nvPr/>
        </p:nvSpPr>
        <p:spPr bwMode="auto">
          <a:xfrm>
            <a:off x="5943600" y="1752600"/>
            <a:ext cx="3200400" cy="2514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2016" y="0"/>
              </a:cxn>
              <a:cxn ang="0">
                <a:pos x="0" y="1584"/>
              </a:cxn>
              <a:cxn ang="0">
                <a:pos x="2016" y="48"/>
              </a:cxn>
              <a:cxn ang="0">
                <a:pos x="2016" y="0"/>
              </a:cxn>
            </a:cxnLst>
            <a:rect l="0" t="0" r="0" b="0"/>
            <a:pathLst>
              <a:path w="2016" h="1584">
                <a:moveTo>
                  <a:pt x="2016" y="0"/>
                </a:moveTo>
                <a:lnTo>
                  <a:pt x="0" y="1584"/>
                </a:lnTo>
                <a:lnTo>
                  <a:pt x="2016" y="48"/>
                </a:lnTo>
                <a:lnTo>
                  <a:pt x="2016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3" name="รูปแบบอิสระ 22"/>
          <p:cNvSpPr>
            <a:spLocks/>
          </p:cNvSpPr>
          <p:nvPr/>
        </p:nvSpPr>
        <p:spPr bwMode="auto">
          <a:xfrm>
            <a:off x="990600" y="4267200"/>
            <a:ext cx="4953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120" y="0"/>
              </a:cxn>
              <a:cxn ang="0">
                <a:pos x="1056" y="1632"/>
              </a:cxn>
              <a:cxn ang="0">
                <a:pos x="0" y="1632"/>
              </a:cxn>
            </a:cxnLst>
            <a:rect l="0" t="0" r="0" b="0"/>
            <a:pathLst>
              <a:path w="3120" h="1632">
                <a:moveTo>
                  <a:pt x="0" y="1632"/>
                </a:moveTo>
                <a:lnTo>
                  <a:pt x="3120" y="0"/>
                </a:lnTo>
                <a:lnTo>
                  <a:pt x="1056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4" name="รูปแบบอิสระ 23"/>
          <p:cNvSpPr>
            <a:spLocks/>
          </p:cNvSpPr>
          <p:nvPr/>
        </p:nvSpPr>
        <p:spPr bwMode="auto">
          <a:xfrm>
            <a:off x="533400" y="4267200"/>
            <a:ext cx="53340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3360" y="0"/>
              </a:cxn>
              <a:cxn ang="0">
                <a:pos x="144" y="1632"/>
              </a:cxn>
              <a:cxn ang="0">
                <a:pos x="0" y="1632"/>
              </a:cxn>
            </a:cxnLst>
            <a:rect l="0" t="0" r="0" b="0"/>
            <a:pathLst>
              <a:path w="3360" h="1632">
                <a:moveTo>
                  <a:pt x="0" y="1632"/>
                </a:moveTo>
                <a:lnTo>
                  <a:pt x="3360" y="0"/>
                </a:lnTo>
                <a:lnTo>
                  <a:pt x="144" y="1632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5" name="รูปแบบอิสระ 24"/>
          <p:cNvSpPr>
            <a:spLocks/>
          </p:cNvSpPr>
          <p:nvPr/>
        </p:nvSpPr>
        <p:spPr bwMode="auto">
          <a:xfrm>
            <a:off x="366824" y="2438400"/>
            <a:ext cx="5638800" cy="1828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152"/>
              </a:cxn>
              <a:cxn ang="0">
                <a:pos x="0" y="384"/>
              </a:cxn>
              <a:cxn ang="0">
                <a:pos x="0" y="0"/>
              </a:cxn>
            </a:cxnLst>
            <a:rect l="0" t="0" r="0" b="0"/>
            <a:pathLst>
              <a:path w="3552" h="1152">
                <a:moveTo>
                  <a:pt x="0" y="0"/>
                </a:moveTo>
                <a:lnTo>
                  <a:pt x="3504" y="1152"/>
                </a:lnTo>
                <a:lnTo>
                  <a:pt x="0" y="384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6" name="รูปแบบอิสระ 25"/>
          <p:cNvSpPr>
            <a:spLocks/>
          </p:cNvSpPr>
          <p:nvPr/>
        </p:nvSpPr>
        <p:spPr bwMode="auto">
          <a:xfrm>
            <a:off x="366824" y="2133600"/>
            <a:ext cx="5638800" cy="21336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3552" y="1344"/>
              </a:cxn>
              <a:cxn ang="0">
                <a:pos x="0" y="48"/>
              </a:cxn>
              <a:cxn ang="0">
                <a:pos x="0" y="0"/>
              </a:cxn>
            </a:cxnLst>
            <a:rect l="0" t="0" r="0" b="0"/>
            <a:pathLst>
              <a:path w="3552" h="1344">
                <a:moveTo>
                  <a:pt x="0" y="0"/>
                </a:moveTo>
                <a:lnTo>
                  <a:pt x="3552" y="1344"/>
                </a:lnTo>
                <a:lnTo>
                  <a:pt x="0" y="48"/>
                </a:lnTo>
                <a:lnTo>
                  <a:pt x="0" y="0"/>
                </a:lnTo>
                <a:close/>
              </a:path>
            </a:pathLst>
          </a:custGeom>
          <a:solidFill>
            <a:schemeClr val="bg2">
              <a:tint val="95000"/>
              <a:satMod val="20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27" name="รูปแบบอิสระ 26"/>
          <p:cNvSpPr>
            <a:spLocks/>
          </p:cNvSpPr>
          <p:nvPr/>
        </p:nvSpPr>
        <p:spPr bwMode="auto">
          <a:xfrm>
            <a:off x="4572000" y="4267200"/>
            <a:ext cx="1371600" cy="25908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632"/>
              </a:cxn>
              <a:cxn ang="0">
                <a:pos x="96" y="1632"/>
              </a:cxn>
              <a:cxn ang="0">
                <a:pos x="864" y="0"/>
              </a:cxn>
              <a:cxn ang="0">
                <a:pos x="0" y="1632"/>
              </a:cxn>
            </a:cxnLst>
            <a:rect l="0" t="0" r="0" b="0"/>
            <a:pathLst>
              <a:path w="864" h="1632">
                <a:moveTo>
                  <a:pt x="0" y="1632"/>
                </a:moveTo>
                <a:lnTo>
                  <a:pt x="96" y="1632"/>
                </a:lnTo>
                <a:lnTo>
                  <a:pt x="864" y="0"/>
                </a:lnTo>
                <a:lnTo>
                  <a:pt x="0" y="1632"/>
                </a:lnTo>
                <a:close/>
              </a:path>
            </a:pathLst>
          </a:custGeom>
          <a:solidFill>
            <a:schemeClr val="bg2">
              <a:tint val="95000"/>
              <a:satMod val="180000"/>
              <a:alpha val="3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06902" y="1351672"/>
            <a:ext cx="5718048" cy="977486"/>
          </a:xfrm>
        </p:spPr>
        <p:txBody>
          <a:bodyPr lIns="82296" tIns="45720" bIns="0" anchor="t"/>
          <a:lstStyle>
            <a:lvl1pPr marL="54864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363160" y="402264"/>
            <a:ext cx="850392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06902" y="512064"/>
            <a:ext cx="8156448" cy="777240"/>
          </a:xfrm>
        </p:spPr>
        <p:txBody>
          <a:bodyPr tIns="64008"/>
          <a:lstStyle>
            <a:lvl1pPr algn="l">
              <a:buNone/>
              <a:defRPr sz="3800" b="0" cap="none" spc="-150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 flipH="1">
            <a:off x="371538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9" name="สี่เหลี่ยมผืนผ้า 8"/>
          <p:cNvSpPr/>
          <p:nvPr/>
        </p:nvSpPr>
        <p:spPr>
          <a:xfrm flipH="1">
            <a:off x="411109" y="680477"/>
            <a:ext cx="27432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0" name="สี่เหลี่ยมผืนผ้า 9"/>
          <p:cNvSpPr/>
          <p:nvPr/>
        </p:nvSpPr>
        <p:spPr>
          <a:xfrm flipH="1">
            <a:off x="448450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 flipH="1">
            <a:off x="476702" y="680477"/>
            <a:ext cx="9144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500478" y="680477"/>
            <a:ext cx="36576" cy="365760"/>
          </a:xfrm>
          <a:prstGeom prst="rect">
            <a:avLst/>
          </a:prstGeom>
          <a:solidFill>
            <a:srgbClr val="000000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512064"/>
            <a:ext cx="8229600" cy="914400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64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55344" y="1770501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สี่เหลี่ยมผืนผ้า 24"/>
          <p:cNvSpPr/>
          <p:nvPr/>
        </p:nvSpPr>
        <p:spPr>
          <a:xfrm>
            <a:off x="0" y="402265"/>
            <a:ext cx="8867080" cy="886265"/>
          </a:xfrm>
          <a:prstGeom prst="rect">
            <a:avLst/>
          </a:prstGeom>
          <a:solidFill>
            <a:schemeClr val="bg2">
              <a:tint val="95000"/>
              <a:satMod val="180000"/>
              <a:alpha val="4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04824" y="512064"/>
            <a:ext cx="7772400" cy="914400"/>
          </a:xfrm>
        </p:spPr>
        <p:txBody>
          <a:bodyPr anchor="t"/>
          <a:lstStyle>
            <a:lvl1pPr>
              <a:defRPr sz="400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809750"/>
            <a:ext cx="4040188" cy="639762"/>
          </a:xfrm>
        </p:spPr>
        <p:txBody>
          <a:bodyPr anchor="ctr"/>
          <a:lstStyle>
            <a:lvl1pPr marL="73152" indent="0" algn="l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1809750"/>
            <a:ext cx="4041775" cy="639762"/>
          </a:xfrm>
        </p:spPr>
        <p:txBody>
          <a:bodyPr anchor="ctr"/>
          <a:lstStyle>
            <a:lvl1pPr marL="73152" indent="0">
              <a:buNone/>
              <a:defRPr sz="2400" b="1">
                <a:solidFill>
                  <a:schemeClr val="accent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2459037"/>
            <a:ext cx="4040188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59037"/>
            <a:ext cx="4041775" cy="3959352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87790" y="680477"/>
            <a:ext cx="45720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47305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8" name="สี่เหลี่ยมผืนผ้า 17"/>
          <p:cNvSpPr/>
          <p:nvPr/>
        </p:nvSpPr>
        <p:spPr>
          <a:xfrm>
            <a:off x="2825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9" name="สี่เหลี่ยมผืนผ้า 18"/>
          <p:cNvSpPr/>
          <p:nvPr/>
        </p:nvSpPr>
        <p:spPr>
          <a:xfrm>
            <a:off x="0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0" name="สี่เหลี่ยมผืนผ้า 19"/>
          <p:cNvSpPr/>
          <p:nvPr/>
        </p:nvSpPr>
        <p:spPr>
          <a:xfrm flipH="1">
            <a:off x="149770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1" name="สี่เหลี่ยมผืนผ้า 20"/>
          <p:cNvSpPr/>
          <p:nvPr/>
        </p:nvSpPr>
        <p:spPr>
          <a:xfrm flipH="1">
            <a:off x="189341" y="680477"/>
            <a:ext cx="27432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สี่เหลี่ยมผืนผ้า 21"/>
          <p:cNvSpPr/>
          <p:nvPr/>
        </p:nvSpPr>
        <p:spPr>
          <a:xfrm flipH="1">
            <a:off x="226682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9" name="สี่เหลี่ยมผืนผ้า 28"/>
          <p:cNvSpPr/>
          <p:nvPr/>
        </p:nvSpPr>
        <p:spPr>
          <a:xfrm flipH="1">
            <a:off x="254934" y="680477"/>
            <a:ext cx="9144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30" name="สี่เหลี่ยมผืนผ้า 29"/>
          <p:cNvSpPr/>
          <p:nvPr/>
        </p:nvSpPr>
        <p:spPr>
          <a:xfrm>
            <a:off x="278710" y="680477"/>
            <a:ext cx="36576" cy="365760"/>
          </a:xfrm>
          <a:prstGeom prst="rect">
            <a:avLst/>
          </a:prstGeom>
          <a:solidFill>
            <a:schemeClr val="bg2"/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</p:spTree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</p:spPr>
        <p:txBody>
          <a:bodyPr/>
          <a:lstStyle>
            <a:lvl1pPr>
              <a:defRPr sz="4000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91200" y="6409944"/>
            <a:ext cx="3044952" cy="365760"/>
          </a:xfrm>
        </p:spPr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เชื่อมต่อตรง 7"/>
          <p:cNvSpPr>
            <a:spLocks noChangeShapeType="1"/>
          </p:cNvSpPr>
          <p:nvPr/>
        </p:nvSpPr>
        <p:spPr bwMode="auto">
          <a:xfrm flipV="1">
            <a:off x="4563080" y="1575652"/>
            <a:ext cx="8921" cy="4819557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ตัวยึดเนื้อหา 9"/>
          <p:cNvSpPr>
            <a:spLocks noGrp="1"/>
          </p:cNvSpPr>
          <p:nvPr>
            <p:ph sz="half" idx="1"/>
          </p:nvPr>
        </p:nvSpPr>
        <p:spPr>
          <a:xfrm>
            <a:off x="301752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2" name="ตัวยึดเนื้อหา 11"/>
          <p:cNvSpPr>
            <a:spLocks noGrp="1"/>
          </p:cNvSpPr>
          <p:nvPr>
            <p:ph sz="half" idx="2"/>
          </p:nvPr>
        </p:nvSpPr>
        <p:spPr>
          <a:xfrm>
            <a:off x="4800600" y="1371600"/>
            <a:ext cx="4038600" cy="4681728"/>
          </a:xfrm>
        </p:spPr>
        <p:txBody>
          <a:bodyPr/>
          <a:lstStyle>
            <a:lvl1pPr>
              <a:defRPr sz="2500"/>
            </a:lvl1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273050"/>
            <a:ext cx="8229600" cy="1162050"/>
          </a:xfrm>
        </p:spPr>
        <p:txBody>
          <a:bodyPr anchor="ctr"/>
          <a:lstStyle>
            <a:lvl1pPr algn="l">
              <a:buNone/>
              <a:defRPr sz="36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85800" y="1435100"/>
            <a:ext cx="2514600" cy="4572000"/>
          </a:xfrm>
        </p:spPr>
        <p:txBody>
          <a:bodyPr/>
          <a:lstStyle>
            <a:lvl1pPr marL="54864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3429000" y="1435100"/>
            <a:ext cx="5486400" cy="45720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368032" y="0"/>
            <a:ext cx="8778240" cy="1878037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9" name="ตัวเชื่อมต่อตรง 8"/>
          <p:cNvCxnSpPr/>
          <p:nvPr/>
        </p:nvCxnSpPr>
        <p:spPr>
          <a:xfrm flipV="1">
            <a:off x="363195" y="1885028"/>
            <a:ext cx="8782622" cy="0"/>
          </a:xfrm>
          <a:prstGeom prst="line">
            <a:avLst/>
          </a:prstGeom>
          <a:noFill/>
          <a:ln w="19050" cap="flat" cmpd="sng" algn="ctr">
            <a:solidFill>
              <a:srgbClr val="FFFFFF">
                <a:alpha val="100000"/>
              </a:srgbClr>
            </a:soli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grpSp>
        <p:nvGrpSpPr>
          <p:cNvPr id="10" name="กลุ่ม 9"/>
          <p:cNvGrpSpPr/>
          <p:nvPr/>
        </p:nvGrpSpPr>
        <p:grpSpPr>
          <a:xfrm rot="5400000">
            <a:off x="8514581" y="1219200"/>
            <a:ext cx="132763" cy="128466"/>
            <a:chOff x="6668087" y="1297746"/>
            <a:chExt cx="161840" cy="156602"/>
          </a:xfrm>
        </p:grpSpPr>
        <p:cxnSp>
          <p:nvCxnSpPr>
            <p:cNvPr id="15" name="ตัวเชื่อมต่อตรง 14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6" name="ตัวเชื่อมต่อตรง 15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7" name="ตัวเชื่อมต่อตรง 16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 bwMode="grayWhite">
          <a:xfrm>
            <a:off x="914400" y="441251"/>
            <a:ext cx="6858000" cy="701749"/>
          </a:xfrm>
        </p:spPr>
        <p:txBody>
          <a:bodyPr anchor="b"/>
          <a:lstStyle>
            <a:lvl1pPr algn="l">
              <a:buNone/>
              <a:defRPr sz="21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68032" y="1893781"/>
            <a:ext cx="8778240" cy="4960144"/>
          </a:xfrm>
          <a:solidFill>
            <a:schemeClr val="bg2"/>
          </a:solidFill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 bwMode="grayWhite">
          <a:xfrm>
            <a:off x="914400" y="1150144"/>
            <a:ext cx="6858000" cy="685800"/>
          </a:xfrm>
        </p:spPr>
        <p:txBody>
          <a:bodyPr/>
          <a:lstStyle>
            <a:lvl1pPr marL="27432" indent="0">
              <a:spcBef>
                <a:spcPts val="0"/>
              </a:spcBef>
              <a:buNone/>
              <a:defRPr sz="14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grpSp>
        <p:nvGrpSpPr>
          <p:cNvPr id="14" name="กลุ่ม 13"/>
          <p:cNvGrpSpPr/>
          <p:nvPr/>
        </p:nvGrpSpPr>
        <p:grpSpPr>
          <a:xfrm rot="5400000">
            <a:off x="8666981" y="1371600"/>
            <a:ext cx="132763" cy="128466"/>
            <a:chOff x="6668087" y="1297746"/>
            <a:chExt cx="161840" cy="156602"/>
          </a:xfrm>
        </p:grpSpPr>
        <p:cxnSp>
          <p:nvCxnSpPr>
            <p:cNvPr id="11" name="ตัวเชื่อมต่อตรง 10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2" name="ตัวเชื่อมต่อตรง 11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3" name="ตัวเชื่อมต่อตรง 12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grpSp>
        <p:nvGrpSpPr>
          <p:cNvPr id="18" name="กลุ่ม 17"/>
          <p:cNvGrpSpPr/>
          <p:nvPr/>
        </p:nvGrpSpPr>
        <p:grpSpPr>
          <a:xfrm rot="5400000">
            <a:off x="8320088" y="1474763"/>
            <a:ext cx="132763" cy="128466"/>
            <a:chOff x="6668087" y="1297746"/>
            <a:chExt cx="161840" cy="156602"/>
          </a:xfrm>
        </p:grpSpPr>
        <p:cxnSp>
          <p:nvCxnSpPr>
            <p:cNvPr id="19" name="ตัวเชื่อมต่อตรง 18"/>
            <p:cNvCxnSpPr/>
            <p:nvPr/>
          </p:nvCxnSpPr>
          <p:spPr>
            <a:xfrm rot="16200000">
              <a:off x="6664064" y="1301769"/>
              <a:ext cx="88509" cy="80463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0" name="ตัวเชื่อมต่อตรง 19"/>
            <p:cNvCxnSpPr/>
            <p:nvPr/>
          </p:nvCxnSpPr>
          <p:spPr>
            <a:xfrm rot="16200000" flipV="1">
              <a:off x="6685888" y="1391257"/>
              <a:ext cx="125755" cy="427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1" name="ตัวเชื่อมต่อตรง 20"/>
            <p:cNvCxnSpPr/>
            <p:nvPr/>
          </p:nvCxnSpPr>
          <p:spPr>
            <a:xfrm rot="5400000" flipH="1">
              <a:off x="6744524" y="1300853"/>
              <a:ext cx="88509" cy="82296"/>
            </a:xfrm>
            <a:prstGeom prst="line">
              <a:avLst/>
            </a:prstGeom>
            <a:noFill/>
            <a:ln w="25400" cap="rnd" cmpd="sng" algn="ctr">
              <a:solidFill>
                <a:srgbClr val="FFFFFF">
                  <a:alpha val="100000"/>
                </a:srgbClr>
              </a:solidFill>
              <a:prstDash val="solid"/>
            </a:ln>
            <a:effectLst/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6477000" y="55499"/>
            <a:ext cx="2133600" cy="365125"/>
          </a:xfrm>
        </p:spPr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55499"/>
            <a:ext cx="5562600" cy="365125"/>
          </a:xfrm>
        </p:spPr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610600" y="55499"/>
            <a:ext cx="457200" cy="365125"/>
          </a:xfrm>
        </p:spPr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1981200" cy="5851525"/>
          </a:xfrm>
        </p:spPr>
        <p:txBody>
          <a:bodyPr vert="eaVert" anchor="ctr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58674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0"/>
            <a:ext cx="9143999" cy="513543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ctrTitle"/>
          </p:nvPr>
        </p:nvSpPr>
        <p:spPr>
          <a:xfrm>
            <a:off x="685800" y="3355848"/>
            <a:ext cx="8077200" cy="1673352"/>
          </a:xfrm>
        </p:spPr>
        <p:txBody>
          <a:bodyPr vert="horz" lIns="91440" tIns="0" rIns="45720" bIns="0" rtlCol="0" anchor="t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ชื่อเรื่องรอง 2"/>
          <p:cNvSpPr>
            <a:spLocks noGrp="1"/>
          </p:cNvSpPr>
          <p:nvPr>
            <p:ph type="subTitle" idx="1"/>
          </p:nvPr>
        </p:nvSpPr>
        <p:spPr>
          <a:xfrm>
            <a:off x="685800" y="1828800"/>
            <a:ext cx="8077200" cy="1499616"/>
          </a:xfrm>
        </p:spPr>
        <p:txBody>
          <a:bodyPr lIns="118872" tIns="0" rIns="45720" bIns="0" anchor="b"/>
          <a:lstStyle>
            <a:lvl1pPr marL="0" indent="0" algn="l">
              <a:buNone/>
              <a:defRPr sz="2000">
                <a:solidFill>
                  <a:srgbClr val="FFFFFF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0" name="สี่เหลี่ยมผืนผ้า 9"/>
          <p:cNvSpPr/>
          <p:nvPr/>
        </p:nvSpPr>
        <p:spPr bwMode="invGray">
          <a:xfrm>
            <a:off x="0" y="5128334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252728"/>
          </a:xfrm>
        </p:spPr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ltGray">
          <a:xfrm>
            <a:off x="0" y="1"/>
            <a:ext cx="9144000" cy="260252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0" y="2602520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49808" y="118872"/>
            <a:ext cx="8013192" cy="1636776"/>
          </a:xfrm>
        </p:spPr>
        <p:txBody>
          <a:bodyPr vert="horz" lIns="91440" tIns="0" rIns="91440" bIns="0" rtlCol="0" anchor="b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lvl1pPr algn="l">
              <a:defRPr sz="4700" b="1" cap="none" baseline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40664" y="1828800"/>
            <a:ext cx="8022336" cy="685800"/>
          </a:xfrm>
        </p:spPr>
        <p:txBody>
          <a:bodyPr lIns="146304" tIns="0" rIns="45720" bIns="0" anchor="t"/>
          <a:lstStyle>
            <a:lvl1pPr marL="0" indent="0">
              <a:buNone/>
              <a:defRPr sz="2000">
                <a:solidFill>
                  <a:srgbClr val="FFFF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773936"/>
            <a:ext cx="4038600" cy="4623816"/>
          </a:xfrm>
        </p:spPr>
        <p:txBody>
          <a:bodyPr lIns="91440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648200" y="1773936"/>
            <a:ext cx="4038600" cy="462381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698987"/>
            <a:ext cx="4040188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57200" y="2449512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ข้อความ 4"/>
          <p:cNvSpPr>
            <a:spLocks noGrp="1"/>
          </p:cNvSpPr>
          <p:nvPr>
            <p:ph type="body" sz="quarter" idx="3"/>
          </p:nvPr>
        </p:nvSpPr>
        <p:spPr>
          <a:xfrm>
            <a:off x="4645025" y="1698987"/>
            <a:ext cx="4041775" cy="715355"/>
          </a:xfrm>
        </p:spPr>
        <p:txBody>
          <a:bodyPr lIns="146304" anchor="ctr"/>
          <a:lstStyle>
            <a:lvl1pPr marL="0" indent="0">
              <a:buNone/>
              <a:defRPr sz="2300" b="1" cap="all" baseline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2449512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 flipV="1">
            <a:off x="4572000" y="2200275"/>
            <a:ext cx="0" cy="4187952"/>
          </a:xfrm>
          <a:prstGeom prst="line">
            <a:avLst/>
          </a:prstGeom>
          <a:noFill/>
          <a:ln w="9525" cap="flat" cmpd="sng" algn="ctr">
            <a:solidFill>
              <a:schemeClr val="tx2"/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white">
          <a:xfrm>
            <a:off x="0" y="0"/>
            <a:ext cx="9144000" cy="14478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152400" y="1371600"/>
            <a:ext cx="8833104" cy="914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>
            <a:spLocks noChangeArrowheads="1"/>
          </p:cNvSpPr>
          <p:nvPr/>
        </p:nvSpPr>
        <p:spPr bwMode="auto">
          <a:xfrm>
            <a:off x="145923" y="6391656"/>
            <a:ext cx="8833104" cy="310896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4040188" cy="732974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lang="en-US" sz="2200" b="1" dirty="0" smtClean="0">
                <a:solidFill>
                  <a:srgbClr val="FFFFFF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791330" y="1524000"/>
            <a:ext cx="4041775" cy="731520"/>
          </a:xfrm>
          <a:noFill/>
          <a:ln w="15875" cap="rnd" cmpd="sng" algn="ctr">
            <a:noFill/>
            <a:prstDash val="solid"/>
          </a:ln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anchor="ctr">
            <a:noAutofit/>
          </a:bodyPr>
          <a:lstStyle>
            <a:lvl1pPr marL="0" indent="0">
              <a:buNone/>
              <a:defRPr sz="2200" b="1"/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>
          <a:xfrm>
            <a:off x="304800" y="6409944"/>
            <a:ext cx="3581400" cy="365760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5" name="ตัวเชื่อมต่อตรง 14"/>
          <p:cNvSpPr>
            <a:spLocks noChangeShapeType="1"/>
          </p:cNvSpPr>
          <p:nvPr/>
        </p:nvSpPr>
        <p:spPr bwMode="auto">
          <a:xfrm>
            <a:off x="152400" y="128016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4" name="ตัวยึดเนื้อหา 23"/>
          <p:cNvSpPr>
            <a:spLocks noGrp="1"/>
          </p:cNvSpPr>
          <p:nvPr>
            <p:ph sz="quarter" idx="2"/>
          </p:nvPr>
        </p:nvSpPr>
        <p:spPr>
          <a:xfrm>
            <a:off x="301752" y="2471383"/>
            <a:ext cx="4041648" cy="3818404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6" name="ตัวยึดเนื้อหา 25"/>
          <p:cNvSpPr>
            <a:spLocks noGrp="1"/>
          </p:cNvSpPr>
          <p:nvPr>
            <p:ph sz="quarter" idx="4"/>
          </p:nvPr>
        </p:nvSpPr>
        <p:spPr>
          <a:xfrm>
            <a:off x="4800600" y="2471383"/>
            <a:ext cx="4038600" cy="382219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5" name="วงรี 24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7" name="วงรี 26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>
          <a:xfrm>
            <a:off x="4343400" y="1042416"/>
            <a:ext cx="457200" cy="441325"/>
          </a:xfrm>
        </p:spPr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3" name="ชื่อเรื่อง 22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7838" y="152400"/>
            <a:ext cx="2523744" cy="978408"/>
          </a:xfrm>
        </p:spPr>
        <p:txBody>
          <a:bodyPr vert="horz" lIns="73152" rIns="45720" bIns="0" rtlCol="0" anchor="b">
            <a:normAutofit/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>
          <a:xfrm>
            <a:off x="3019377" y="1743133"/>
            <a:ext cx="5920641" cy="455888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7838" y="1730018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2" name="สี่เหลี่ยมผืนผ้า 11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1453896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4592" y="155448"/>
            <a:ext cx="2525150" cy="978408"/>
          </a:xfrm>
        </p:spPr>
        <p:txBody>
          <a:bodyPr lIns="73152" bIns="0" anchor="b">
            <a:sp3d prstMaterial="matte"/>
          </a:bodyPr>
          <a:lstStyle>
            <a:lvl1pPr algn="l">
              <a:defRPr sz="2000" b="0"/>
            </a:lvl1pPr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2903805" y="1484808"/>
            <a:ext cx="6247397" cy="5373192"/>
          </a:xfrm>
          <a:solidFill>
            <a:schemeClr val="bg2">
              <a:shade val="75000"/>
            </a:schemeClr>
          </a:solidFill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  <a:extLst/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4592" y="1728216"/>
            <a:ext cx="2468880" cy="4572000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164592" y="1170432"/>
            <a:ext cx="2523744" cy="201168"/>
          </a:xfrm>
        </p:spPr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 bwMode="invGray">
          <a:xfrm>
            <a:off x="2855737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35808" y="1170432"/>
            <a:ext cx="5193792" cy="201168"/>
          </a:xfrm>
        </p:spPr>
        <p:txBody>
          <a:bodyPr/>
          <a:lstStyle>
            <a:lvl1pPr>
              <a:defRPr>
                <a:solidFill>
                  <a:schemeClr val="bg1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339328" y="1170432"/>
            <a:ext cx="733864" cy="201168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 bwMode="invGray">
          <a:xfrm>
            <a:off x="6598920" y="0"/>
            <a:ext cx="45720" cy="685800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108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 bwMode="ltGray">
          <a:xfrm>
            <a:off x="6647687" y="0"/>
            <a:ext cx="2514601" cy="6858000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781800" y="274640"/>
            <a:ext cx="1905000" cy="5851525"/>
          </a:xfrm>
        </p:spPr>
        <p:txBody>
          <a:bodyPr vert="eaVert"/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304800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2640597" y="6377459"/>
            <a:ext cx="3836404" cy="365125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ภาพนิ่ง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457200" y="3699804"/>
            <a:ext cx="8305800" cy="1143000"/>
          </a:xfrm>
        </p:spPr>
        <p:txBody>
          <a:bodyPr>
            <a:noAutofit/>
          </a:bodyPr>
          <a:lstStyle>
            <a:lvl1pPr marL="0" indent="0" algn="ctr">
              <a:buNone/>
              <a:defRPr sz="2200" spc="100" baseline="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ชื่อเรื่อง 27"/>
          <p:cNvSpPr>
            <a:spLocks noGrp="1"/>
          </p:cNvSpPr>
          <p:nvPr>
            <p:ph type="ctrTitle"/>
          </p:nvPr>
        </p:nvSpPr>
        <p:spPr>
          <a:xfrm>
            <a:off x="457200" y="1433732"/>
            <a:ext cx="8305800" cy="1981200"/>
          </a:xfrm>
          <a:ln w="6350" cap="rnd">
            <a:noFill/>
          </a:ln>
        </p:spPr>
        <p:txBody>
          <a:bodyPr anchor="b" anchorCtr="0">
            <a:noAutofit/>
          </a:bodyPr>
          <a:lstStyle>
            <a:lvl1pPr algn="ctr">
              <a:defRPr lang="en-US" sz="4800" b="0" dirty="0">
                <a:ln w="3200">
                  <a:solidFill>
                    <a:schemeClr val="bg2">
                      <a:shade val="7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50800" dist="25400" dir="13500000">
                    <a:srgbClr val="000000">
                      <a:alpha val="70000"/>
                    </a:srgb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cxnSp>
        <p:nvCxnSpPr>
          <p:cNvPr id="8" name="ตัวเชื่อมต่อตรง 7"/>
          <p:cNvCxnSpPr/>
          <p:nvPr/>
        </p:nvCxnSpPr>
        <p:spPr>
          <a:xfrm>
            <a:off x="1463626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ตัวเชื่อมต่อตรง 12"/>
          <p:cNvCxnSpPr/>
          <p:nvPr/>
        </p:nvCxnSpPr>
        <p:spPr>
          <a:xfrm>
            <a:off x="4708574" y="3550126"/>
            <a:ext cx="2971800" cy="1588"/>
          </a:xfrm>
          <a:prstGeom prst="line">
            <a:avLst/>
          </a:prstGeom>
          <a:ln w="9525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วงรี 13"/>
          <p:cNvSpPr/>
          <p:nvPr/>
        </p:nvSpPr>
        <p:spPr>
          <a:xfrm>
            <a:off x="4540348" y="3526302"/>
            <a:ext cx="45720" cy="45720"/>
          </a:xfrm>
          <a:prstGeom prst="ellipse">
            <a:avLst/>
          </a:prstGeom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2">
            <a:schemeClr val="accent2"/>
          </a:lnRef>
          <a:fillRef idx="1">
            <a:schemeClr val="accent2"/>
          </a:fillRef>
          <a:effectRef idx="0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ตัวยึดวันที่ 1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6" name="ตัวยึดหมายเลขภาพนิ่ง 1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เนื้อหา 8"/>
          <p:cNvSpPr>
            <a:spLocks noGrp="1"/>
          </p:cNvSpPr>
          <p:nvPr>
            <p:ph idx="1"/>
          </p:nvPr>
        </p:nvSpPr>
        <p:spPr>
          <a:xfrm>
            <a:off x="457200" y="1524000"/>
            <a:ext cx="82296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5" name="ตัวยึดหมายเลขภาพนิ่ง 14"/>
          <p:cNvSpPr>
            <a:spLocks noGrp="1"/>
          </p:cNvSpPr>
          <p:nvPr>
            <p:ph type="sldNum" sz="quarter" idx="15"/>
          </p:nvPr>
        </p:nvSpPr>
        <p:spPr/>
        <p:txBody>
          <a:bodyPr/>
          <a:lstStyle>
            <a:lvl1pPr algn="ctr">
              <a:defRPr/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6" name="ตัวยึดท้ายกระดาษ 15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17" name="ชื่อเรื่อง 16"/>
          <p:cNvSpPr>
            <a:spLocks noGrp="1"/>
          </p:cNvSpPr>
          <p:nvPr>
            <p:ph type="title"/>
          </p:nvPr>
        </p:nvSpPr>
        <p:spPr/>
        <p:txBody>
          <a:bodyPr rtlCol="0" anchor="b" anchorCtr="0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ส่วนหัวของ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05200"/>
            <a:ext cx="7924800" cy="1371600"/>
          </a:xfrm>
        </p:spPr>
        <p:txBody>
          <a:bodyPr>
            <a:noAutofit/>
          </a:bodyPr>
          <a:lstStyle>
            <a:lvl1pPr algn="l" rtl="0">
              <a:spcBef>
                <a:spcPct val="0"/>
              </a:spcBef>
              <a:buNone/>
              <a:defRPr lang="en-US" sz="4800" b="0" dirty="0">
                <a:ln w="3200">
                  <a:solidFill>
                    <a:schemeClr val="bg2">
                      <a:shade val="25000"/>
                      <a:alpha val="25000"/>
                    </a:schemeClr>
                  </a:solidFill>
                  <a:prstDash val="solid"/>
                  <a:round/>
                </a:ln>
                <a:solidFill>
                  <a:srgbClr val="F9F9F9"/>
                </a:solidFill>
                <a:effectLst>
                  <a:innerShdw blurRad="38100" dist="25400" dir="13500000">
                    <a:prstClr val="black">
                      <a:alpha val="70000"/>
                    </a:prstClr>
                  </a:inn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4958864"/>
            <a:ext cx="7924800" cy="984736"/>
          </a:xfrm>
        </p:spPr>
        <p:txBody>
          <a:bodyPr anchor="t"/>
          <a:lstStyle>
            <a:lvl1pPr marL="0" indent="0">
              <a:buNone/>
              <a:defRPr sz="2000" spc="100" baseline="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7" name="ตัวเชื่อมต่อตรง 6"/>
          <p:cNvCxnSpPr/>
          <p:nvPr/>
        </p:nvCxnSpPr>
        <p:spPr>
          <a:xfrm>
            <a:off x="685800" y="4916992"/>
            <a:ext cx="7924800" cy="4301"/>
          </a:xfrm>
          <a:prstGeom prst="line">
            <a:avLst/>
          </a:prstGeom>
          <a:noFill/>
          <a:ln w="9525" cap="flat" cmpd="sng" algn="ctr">
            <a:solidFill>
              <a:srgbClr val="E9E9E8"/>
            </a:solidFill>
            <a:prstDash val="solid"/>
          </a:ln>
          <a:effectLst>
            <a:outerShdw blurRad="31750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1"/>
          </p:nvPr>
        </p:nvSpPr>
        <p:spPr>
          <a:xfrm>
            <a:off x="457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2"/>
          </p:nvPr>
        </p:nvSpPr>
        <p:spPr>
          <a:xfrm>
            <a:off x="4648200" y="1524000"/>
            <a:ext cx="4059936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>
          <a:xfrm>
            <a:off x="4343400" y="1036020"/>
            <a:ext cx="457200" cy="4413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  <a:sp3d prstMaterial="flat"/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2" name="ตัวยึดเนื้อหา 31"/>
          <p:cNvSpPr>
            <a:spLocks noGrp="1"/>
          </p:cNvSpPr>
          <p:nvPr>
            <p:ph sz="half" idx="2"/>
          </p:nvPr>
        </p:nvSpPr>
        <p:spPr>
          <a:xfrm>
            <a:off x="457200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4" name="ตัวยึดเนื้อหา 33"/>
          <p:cNvSpPr>
            <a:spLocks noGrp="1"/>
          </p:cNvSpPr>
          <p:nvPr>
            <p:ph sz="quarter" idx="4"/>
          </p:nvPr>
        </p:nvSpPr>
        <p:spPr>
          <a:xfrm>
            <a:off x="4649788" y="2201896"/>
            <a:ext cx="4038600" cy="3913632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55448"/>
            <a:ext cx="82296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ข้อความ 11"/>
          <p:cNvSpPr>
            <a:spLocks noGrp="1"/>
          </p:cNvSpPr>
          <p:nvPr>
            <p:ph type="body" idx="3"/>
          </p:nvPr>
        </p:nvSpPr>
        <p:spPr>
          <a:xfrm>
            <a:off x="4648200" y="1399593"/>
            <a:ext cx="4040188" cy="762000"/>
          </a:xfrm>
          <a:noFill/>
          <a:ln w="25400" cap="rnd" cmpd="sng" algn="ctr">
            <a:noFill/>
            <a:prstDash val="solid"/>
          </a:ln>
          <a:effectLst>
            <a:softEdge rad="63500"/>
          </a:effectLst>
        </p:spPr>
        <p:style>
          <a:lnRef idx="3">
            <a:schemeClr val="lt1"/>
          </a:lnRef>
          <a:fillRef idx="1">
            <a:schemeClr val="accent5"/>
          </a:fillRef>
          <a:effectRef idx="1">
            <a:schemeClr val="accent5"/>
          </a:effectRef>
          <a:fontRef idx="minor">
            <a:schemeClr val="lt1"/>
          </a:fontRef>
        </p:style>
        <p:txBody>
          <a:bodyPr lIns="91440" tIns="45720" rIns="91440" bIns="45720" anchor="b">
            <a:noAutofit/>
          </a:bodyPr>
          <a:lstStyle>
            <a:lvl1pPr marL="0" indent="0" algn="l">
              <a:spcBef>
                <a:spcPts val="0"/>
              </a:spcBef>
              <a:buNone/>
              <a:defRPr sz="2600" b="1" baseline="0">
                <a:solidFill>
                  <a:schemeClr val="tx2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cxnSp>
        <p:nvCxnSpPr>
          <p:cNvPr id="10" name="ตัวเชื่อมต่อตรง 9"/>
          <p:cNvCxnSpPr/>
          <p:nvPr/>
        </p:nvCxnSpPr>
        <p:spPr>
          <a:xfrm>
            <a:off x="562945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ตัวเชื่อมต่อตรง 16"/>
          <p:cNvCxnSpPr/>
          <p:nvPr/>
        </p:nvCxnSpPr>
        <p:spPr>
          <a:xfrm>
            <a:off x="4754880" y="2180219"/>
            <a:ext cx="3749040" cy="1588"/>
          </a:xfrm>
          <a:prstGeom prst="line">
            <a:avLst/>
          </a:prstGeom>
          <a:noFill/>
          <a:ln w="12700" cap="flat" cmpd="sng" algn="ctr">
            <a:solidFill>
              <a:schemeClr val="bg2">
                <a:tint val="20000"/>
              </a:schemeClr>
            </a:solidFill>
            <a:prstDash val="solid"/>
          </a:ln>
          <a:effectLst>
            <a:outerShdw blurRad="34925" dir="2700000" algn="tl" rotWithShape="0">
              <a:srgbClr val="000000">
                <a:alpha val="55000"/>
              </a:srgb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ตัวยึดเนื้อหา 28"/>
          <p:cNvSpPr>
            <a:spLocks noGrp="1"/>
          </p:cNvSpPr>
          <p:nvPr>
            <p:ph sz="quarter" idx="1"/>
          </p:nvPr>
        </p:nvSpPr>
        <p:spPr>
          <a:xfrm>
            <a:off x="457200" y="457200"/>
            <a:ext cx="6248400" cy="5715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781800" y="1600200"/>
            <a:ext cx="1984248" cy="3733800"/>
          </a:xfrm>
        </p:spPr>
        <p:txBody>
          <a:bodyPr tIns="45720" bIns="45720"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None/>
              <a:defRPr sz="1600">
                <a:solidFill>
                  <a:schemeClr val="tx2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31" name="ชื่อเรื่อง 30"/>
          <p:cNvSpPr>
            <a:spLocks noGrp="1"/>
          </p:cNvSpPr>
          <p:nvPr>
            <p:ph type="title"/>
          </p:nvPr>
        </p:nvSpPr>
        <p:spPr>
          <a:xfrm>
            <a:off x="6781800" y="457200"/>
            <a:ext cx="19812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4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5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6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629400" y="457200"/>
            <a:ext cx="2057400" cy="1066800"/>
          </a:xfrm>
        </p:spPr>
        <p:txBody>
          <a:bodyPr lIns="91440" tIns="91440" anchor="b" anchorCtr="0"/>
          <a:lstStyle>
            <a:lvl1pPr algn="l">
              <a:buNone/>
              <a:defRPr sz="1800" b="1" spc="-50" baseline="0">
                <a:ln w="3175">
                  <a:noFill/>
                </a:ln>
                <a:solidFill>
                  <a:schemeClr val="tx2"/>
                </a:solidFill>
                <a:effectLst/>
                <a:latin typeface="+mn-lt"/>
                <a:ea typeface="+mn-ea"/>
                <a:cs typeface="+mn-cs"/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457200" y="457200"/>
            <a:ext cx="6019800" cy="5562600"/>
          </a:xfrm>
          <a:solidFill>
            <a:schemeClr val="tx2">
              <a:tint val="40000"/>
            </a:schemeClr>
          </a:solidFill>
          <a:effectLst>
            <a:outerShdw blurRad="88900" sx="103000" sy="103000" algn="ctr" rotWithShape="0">
              <a:prstClr val="black">
                <a:alpha val="32000"/>
              </a:prstClr>
            </a:outerShdw>
            <a:softEdge rad="127000"/>
          </a:effectLst>
        </p:spPr>
        <p:txBody>
          <a:bodyPr/>
          <a:lstStyle>
            <a:lvl1pPr marL="0" indent="0">
              <a:buNone/>
              <a:defRPr sz="3200">
                <a:solidFill>
                  <a:schemeClr val="bg1"/>
                </a:solidFill>
              </a:defRPr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6629400" y="1600200"/>
            <a:ext cx="2057400" cy="4419600"/>
          </a:xfrm>
        </p:spPr>
        <p:txBody>
          <a:bodyPr anchor="t" anchorCtr="0"/>
          <a:lstStyle>
            <a:lvl1pPr marL="0" indent="0">
              <a:lnSpc>
                <a:spcPct val="125000"/>
              </a:lnSpc>
              <a:spcAft>
                <a:spcPts val="1000"/>
              </a:spcAft>
              <a:buFontTx/>
              <a:buNone/>
              <a:defRPr sz="1600" b="0">
                <a:solidFill>
                  <a:schemeClr val="tx2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ชื่อเรื่อง 8"/>
          <p:cNvSpPr>
            <a:spLocks noGrp="1"/>
          </p:cNvSpPr>
          <p:nvPr>
            <p:ph type="ctrTitle"/>
          </p:nvPr>
        </p:nvSpPr>
        <p:spPr>
          <a:xfrm>
            <a:off x="429064" y="3337560"/>
            <a:ext cx="6480048" cy="2301240"/>
          </a:xfrm>
        </p:spPr>
        <p:txBody>
          <a:bodyPr rIns="45720" anchor="t"/>
          <a:lstStyle>
            <a:lvl1pPr algn="r">
              <a:defRPr lang="en-US" b="1" cap="all" baseline="0" dirty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7" name="ชื่อเรื่องรอง 16"/>
          <p:cNvSpPr>
            <a:spLocks noGrp="1"/>
          </p:cNvSpPr>
          <p:nvPr>
            <p:ph type="subTitle" idx="1"/>
          </p:nvPr>
        </p:nvSpPr>
        <p:spPr>
          <a:xfrm>
            <a:off x="433050" y="1544812"/>
            <a:ext cx="6480048" cy="1752600"/>
          </a:xfrm>
        </p:spPr>
        <p:txBody>
          <a:bodyPr tIns="0" rIns="45720" bIns="0" anchor="b">
            <a:normAutofit/>
          </a:bodyPr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30" name="ตัวยึดวันที่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9" name="ตัวยึดท้ายกระดาษ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27" name="ตัวยึดหมายเลขภาพนิ่ง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68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algn="l"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6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รูปแบบอิสระ 8"/>
          <p:cNvSpPr>
            <a:spLocks/>
          </p:cNvSpPr>
          <p:nvPr/>
        </p:nvSpPr>
        <p:spPr bwMode="auto">
          <a:xfrm>
            <a:off x="6105525" y="0"/>
            <a:ext cx="3038475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1608" y="1590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85800" y="3583837"/>
            <a:ext cx="6629400" cy="1826363"/>
          </a:xfrm>
        </p:spPr>
        <p:txBody>
          <a:bodyPr tIns="0" bIns="0" anchor="t"/>
          <a:lstStyle>
            <a:lvl1pPr algn="l">
              <a:buNone/>
              <a:defRPr sz="4200" b="1" cap="none" baseline="0">
                <a:ln w="5000" cmpd="sng">
                  <a:solidFill>
                    <a:schemeClr val="accent1">
                      <a:tint val="80000"/>
                      <a:shade val="99000"/>
                      <a:satMod val="50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63000"/>
                        <a:satMod val="255000"/>
                      </a:schemeClr>
                    </a:gs>
                    <a:gs pos="9000">
                      <a:schemeClr val="accent1">
                        <a:tint val="63000"/>
                        <a:satMod val="255000"/>
                      </a:schemeClr>
                    </a:gs>
                    <a:gs pos="53000">
                      <a:schemeClr val="accent1">
                        <a:shade val="60000"/>
                        <a:satMod val="100000"/>
                      </a:schemeClr>
                    </a:gs>
                    <a:gs pos="90000">
                      <a:schemeClr val="accent1">
                        <a:tint val="63000"/>
                        <a:satMod val="255000"/>
                      </a:schemeClr>
                    </a:gs>
                    <a:gs pos="100000">
                      <a:schemeClr val="accent1">
                        <a:tint val="63000"/>
                        <a:satMod val="255000"/>
                      </a:schemeClr>
                    </a:gs>
                  </a:gsLst>
                  <a:lin ang="5400000"/>
                </a:gradFill>
                <a:effectLst>
                  <a:outerShdw blurRad="50800" dist="38100" dir="5400000" algn="t" rotWithShape="0">
                    <a:prstClr val="black">
                      <a:alpha val="50000"/>
                    </a:prstClr>
                  </a:outerShdw>
                </a:effectLst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685800" y="2485800"/>
            <a:ext cx="6629400" cy="1066688"/>
          </a:xfrm>
        </p:spPr>
        <p:txBody>
          <a:bodyPr lIns="45720" tIns="0" rIns="45720" bIns="0" anchor="b"/>
          <a:lstStyle>
            <a:lvl1pPr marL="0" indent="0" algn="l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white">
          <a:xfrm>
            <a:off x="0" y="0"/>
            <a:ext cx="9144000" cy="155448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0" name="สี่เหลี่ยมผืนผ้า 9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สี่เหลี่ยมผืนผ้า 4"/>
          <p:cNvSpPr>
            <a:spLocks noChangeArrowheads="1"/>
          </p:cNvSpPr>
          <p:nvPr/>
        </p:nvSpPr>
        <p:spPr bwMode="auto">
          <a:xfrm>
            <a:off x="146304" y="6391656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6" name="สี่เหลี่ยมผืนผ้า 5"/>
          <p:cNvSpPr>
            <a:spLocks noChangeArrowheads="1"/>
          </p:cNvSpPr>
          <p:nvPr/>
        </p:nvSpPr>
        <p:spPr bwMode="auto">
          <a:xfrm>
            <a:off x="152400" y="158496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4267200" y="6324600"/>
            <a:ext cx="609600" cy="441324"/>
          </a:xfrm>
        </p:spPr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0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เนื้อหา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2"/>
          </p:nvPr>
        </p:nvSpPr>
        <p:spPr>
          <a:xfrm>
            <a:off x="4267200" y="1600200"/>
            <a:ext cx="3657600" cy="4525963"/>
          </a:xfrm>
        </p:spPr>
        <p:txBody>
          <a:bodyPr/>
          <a:lstStyle>
            <a:lvl1pPr>
              <a:defRPr sz="26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8229600" cy="114300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5486400"/>
            <a:ext cx="4040188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645025" y="5486400"/>
            <a:ext cx="4041775" cy="838200"/>
          </a:xfrm>
        </p:spPr>
        <p:txBody>
          <a:bodyPr anchor="t"/>
          <a:lstStyle>
            <a:lvl1pPr marL="0" indent="0">
              <a:buNone/>
              <a:defRPr sz="2400" b="1">
                <a:solidFill>
                  <a:schemeClr val="accent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เนื้อหา 4"/>
          <p:cNvSpPr>
            <a:spLocks noGrp="1"/>
          </p:cNvSpPr>
          <p:nvPr>
            <p:ph sz="quarter" idx="2"/>
          </p:nvPr>
        </p:nvSpPr>
        <p:spPr>
          <a:xfrm>
            <a:off x="457200" y="1516912"/>
            <a:ext cx="4040188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6" name="ตัวยึดเนื้อหา 5"/>
          <p:cNvSpPr>
            <a:spLocks noGrp="1"/>
          </p:cNvSpPr>
          <p:nvPr>
            <p:ph sz="quarter" idx="4"/>
          </p:nvPr>
        </p:nvSpPr>
        <p:spPr>
          <a:xfrm>
            <a:off x="4645025" y="1516912"/>
            <a:ext cx="4041775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274320"/>
            <a:ext cx="7470648" cy="1143000"/>
          </a:xfrm>
        </p:spPr>
        <p:txBody>
          <a:bodyPr anchor="ctr"/>
          <a:lstStyle>
            <a:lvl1pPr algn="l">
              <a:defRPr sz="460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ยึดหมายเลขภาพนิ่ง 7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9" name="ตัวยึดท้ายกระดาษ 8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7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4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457200" y="1185528"/>
            <a:ext cx="3200400" cy="730250"/>
          </a:xfrm>
        </p:spPr>
        <p:txBody>
          <a:bodyPr tIns="0" bIns="0" anchor="t"/>
          <a:lstStyle>
            <a:lvl1pPr algn="l">
              <a:buNone/>
              <a:defRPr sz="1800" b="1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457200" y="214424"/>
            <a:ext cx="2743200" cy="914400"/>
          </a:xfrm>
        </p:spPr>
        <p:txBody>
          <a:bodyPr lIns="45720" tIns="0" rIns="45720" bIns="0" anchor="b"/>
          <a:lstStyle>
            <a:lvl1pPr marL="0" indent="0" algn="l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เนื้อหา 3"/>
          <p:cNvSpPr>
            <a:spLocks noGrp="1"/>
          </p:cNvSpPr>
          <p:nvPr>
            <p:ph sz="half" idx="1"/>
          </p:nvPr>
        </p:nvSpPr>
        <p:spPr>
          <a:xfrm>
            <a:off x="457200" y="1981200"/>
            <a:ext cx="7086600" cy="38100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2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8156448" y="6422064"/>
            <a:ext cx="762000" cy="3651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556732" y="1705709"/>
            <a:ext cx="3053868" cy="1253808"/>
          </a:xfrm>
        </p:spPr>
        <p:txBody>
          <a:bodyPr anchor="b"/>
          <a:lstStyle>
            <a:lvl1pPr algn="l">
              <a:buNone/>
              <a:defRPr sz="2200" b="1">
                <a:solidFill>
                  <a:schemeClr val="accent1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065628" y="1019907"/>
            <a:ext cx="4114800" cy="4114800"/>
          </a:xfrm>
          <a:prstGeom prst="ellipse">
            <a:avLst/>
          </a:prstGeom>
          <a:solidFill>
            <a:schemeClr val="bg2">
              <a:shade val="50000"/>
            </a:schemeClr>
          </a:solidFill>
          <a:ln w="50800" cap="flat">
            <a:solidFill>
              <a:schemeClr val="bg2"/>
            </a:solidFill>
            <a:miter lim="800000"/>
          </a:ln>
          <a:effectLst>
            <a:outerShdw blurRad="152000" dist="345000" dir="5400000" sx="-80000" sy="-18000" rotWithShape="0">
              <a:srgbClr val="000000">
                <a:alpha val="25000"/>
              </a:srgbClr>
            </a:outerShdw>
          </a:effectLst>
          <a:scene3d>
            <a:camera prst="orthographicFront"/>
            <a:lightRig rig="contrasting" dir="t">
              <a:rot lat="0" lon="0" rev="2400000"/>
            </a:lightRig>
          </a:scene3d>
          <a:sp3d contourW="7620">
            <a:bevelT w="63500" h="63500"/>
            <a:contourClr>
              <a:schemeClr val="bg2">
                <a:shade val="50000"/>
              </a:schemeClr>
            </a:contourClr>
          </a:sp3d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5556734" y="2998765"/>
            <a:ext cx="3053866" cy="2663482"/>
          </a:xfrm>
        </p:spPr>
        <p:txBody>
          <a:bodyPr lIns="45720" rIns="45720"/>
          <a:lstStyle>
            <a:lvl1pPr marL="0" indent="0">
              <a:buFontTx/>
              <a:buNone/>
              <a:defRPr sz="12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457200" y="6422064"/>
            <a:ext cx="2133600" cy="365125"/>
          </a:xfrm>
        </p:spPr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7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 bwMode="white">
          <a:xfrm>
            <a:off x="0" y="5971032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-9144" y="6053328"/>
            <a:ext cx="2249424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359152" y="6044184"/>
            <a:ext cx="6784848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2362200" y="4038600"/>
            <a:ext cx="6477000" cy="1828800"/>
          </a:xfrm>
        </p:spPr>
        <p:txBody>
          <a:bodyPr anchor="b"/>
          <a:lstStyle>
            <a:lvl1pPr>
              <a:defRPr cap="all" baseline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2362200" y="6050037"/>
            <a:ext cx="6705600" cy="685800"/>
          </a:xfrm>
        </p:spPr>
        <p:txBody>
          <a:bodyPr anchor="ctr">
            <a:normAutofit/>
          </a:bodyPr>
          <a:lstStyle>
            <a:lvl1pPr marL="0" indent="0" algn="l">
              <a:buNone/>
              <a:defRPr sz="2600">
                <a:solidFill>
                  <a:srgbClr val="FFFFFF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>
          <a:xfrm>
            <a:off x="76200" y="6068699"/>
            <a:ext cx="2057400" cy="685800"/>
          </a:xfrm>
        </p:spPr>
        <p:txBody>
          <a:bodyPr>
            <a:noAutofit/>
          </a:bodyPr>
          <a:lstStyle>
            <a:lvl1pPr algn="ctr">
              <a:defRPr sz="20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>
          <a:xfrm>
            <a:off x="2085393" y="236538"/>
            <a:ext cx="5867400" cy="365125"/>
          </a:xfrm>
        </p:spPr>
        <p:txBody>
          <a:bodyPr/>
          <a:lstStyle>
            <a:lvl1pPr algn="r"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>
          <a:xfrm>
            <a:off x="8001000" y="228600"/>
            <a:ext cx="8382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79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12648" y="228600"/>
            <a:ext cx="8153400" cy="990600"/>
          </a:xfrm>
        </p:spPr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612648" y="1600200"/>
            <a:ext cx="8153400" cy="44958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เนื้อหาพร้อมคำอธิบายภาพ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สี่เหลี่ยมผืนผ้า 18"/>
          <p:cNvSpPr>
            <a:spLocks noChangeArrowheads="1"/>
          </p:cNvSpPr>
          <p:nvPr/>
        </p:nvSpPr>
        <p:spPr bwMode="auto">
          <a:xfrm>
            <a:off x="152400" y="152400"/>
            <a:ext cx="8833104" cy="304800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18872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81000" y="914400"/>
            <a:ext cx="2362200" cy="990600"/>
          </a:xfrm>
        </p:spPr>
        <p:txBody>
          <a:bodyPr anchor="b">
            <a:noAutofit/>
          </a:bodyPr>
          <a:lstStyle>
            <a:lvl1pPr algn="l">
              <a:buNone/>
              <a:defRPr sz="2200" b="1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381000" y="1981200"/>
            <a:ext cx="2362200" cy="4144963"/>
          </a:xfrm>
        </p:spPr>
        <p:txBody>
          <a:bodyPr/>
          <a:lstStyle>
            <a:lvl1pPr marL="0" indent="0">
              <a:spcAft>
                <a:spcPts val="1000"/>
              </a:spcAft>
              <a:buNone/>
              <a:defRPr sz="1600">
                <a:solidFill>
                  <a:srgbClr val="FFFFFF"/>
                </a:solidFill>
              </a:defRPr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2400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9" name="ตัวเชื่อมต่อตรง 8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20" name="ตัวยึดเนื้อหา 19"/>
          <p:cNvSpPr>
            <a:spLocks noGrp="1"/>
          </p:cNvSpPr>
          <p:nvPr>
            <p:ph sz="quarter" idx="1"/>
          </p:nvPr>
        </p:nvSpPr>
        <p:spPr>
          <a:xfrm>
            <a:off x="3124200" y="685800"/>
            <a:ext cx="5638800" cy="54102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วงรี 9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วงรี 10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>
            <a:lvl1pPr>
              <a:defRPr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1" name="สี่เหลี่ยมผืนผ้า 20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383280" cy="365760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1371600" y="2743200"/>
            <a:ext cx="7123113" cy="1673225"/>
          </a:xfrm>
        </p:spPr>
        <p:txBody>
          <a:bodyPr anchor="t"/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524000"/>
            <a:ext cx="9144000" cy="114300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600200"/>
            <a:ext cx="1295400" cy="990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1371600" y="1600200"/>
            <a:ext cx="7772400" cy="990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371600" y="1600200"/>
            <a:ext cx="7620000" cy="990600"/>
          </a:xfrm>
        </p:spPr>
        <p:txBody>
          <a:bodyPr/>
          <a:lstStyle>
            <a:lvl1pPr algn="l">
              <a:buNone/>
              <a:defRPr sz="4400" b="0" cap="none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1752600"/>
            <a:ext cx="1295400" cy="701676"/>
          </a:xfrm>
        </p:spPr>
        <p:txBody>
          <a:bodyPr>
            <a:noAutofit/>
          </a:bodyPr>
          <a:lstStyle>
            <a:lvl1pPr>
              <a:defRPr sz="2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1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609600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844901" y="1589567"/>
            <a:ext cx="3886200" cy="45720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8" name="ตัวยึดวันที่ 7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0" name="ตัวยึดหมายเลขภาพนิ่ง 9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2" name="ตัวยึดท้ายกระดาษ 11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82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533400" y="273050"/>
            <a:ext cx="8153400" cy="8699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609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quarter" idx="4"/>
          </p:nvPr>
        </p:nvSpPr>
        <p:spPr>
          <a:xfrm>
            <a:off x="4800600" y="2438400"/>
            <a:ext cx="3886200" cy="35814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15"/>
          </p:nvPr>
        </p:nvSpPr>
        <p:spPr/>
        <p:txBody>
          <a:bodyPr rtlCol="0"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2" name="ตัวยึดหมายเลขภาพนิ่ง 11"/>
          <p:cNvSpPr>
            <a:spLocks noGrp="1"/>
          </p:cNvSpPr>
          <p:nvPr>
            <p:ph type="sldNum" sz="quarter" idx="16"/>
          </p:nvPr>
        </p:nvSpPr>
        <p:spPr/>
        <p:txBody>
          <a:bodyPr rtlCol="0"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7"/>
          </p:nvPr>
        </p:nvSpPr>
        <p:spPr/>
        <p:txBody>
          <a:bodyPr rtlCol="0"/>
          <a:lstStyle/>
          <a:p>
            <a:pPr>
              <a:defRPr/>
            </a:pPr>
            <a:endParaRPr lang="th-TH"/>
          </a:p>
        </p:txBody>
      </p:sp>
      <p:sp>
        <p:nvSpPr>
          <p:cNvPr id="16" name="ตัวยึดข้อความ 15"/>
          <p:cNvSpPr>
            <a:spLocks noGrp="1"/>
          </p:cNvSpPr>
          <p:nvPr>
            <p:ph type="body" sz="quarter" idx="1"/>
          </p:nvPr>
        </p:nvSpPr>
        <p:spPr>
          <a:xfrm>
            <a:off x="609600" y="1752600"/>
            <a:ext cx="3886200" cy="640080"/>
          </a:xfrm>
          <a:solidFill>
            <a:schemeClr val="accent2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15" name="ตัวยึดข้อความ 14"/>
          <p:cNvSpPr>
            <a:spLocks noGrp="1"/>
          </p:cNvSpPr>
          <p:nvPr>
            <p:ph type="body" sz="quarter" idx="3"/>
          </p:nvPr>
        </p:nvSpPr>
        <p:spPr>
          <a:xfrm>
            <a:off x="4800600" y="1752600"/>
            <a:ext cx="3886200" cy="640080"/>
          </a:xfrm>
          <a:solidFill>
            <a:schemeClr val="accent4"/>
          </a:solidFill>
        </p:spPr>
        <p:txBody>
          <a:bodyPr rtlCol="0" anchor="ctr"/>
          <a:lstStyle>
            <a:lvl1pPr marL="0" indent="0">
              <a:buFontTx/>
              <a:buNone/>
              <a:defRPr sz="2000" b="1">
                <a:solidFill>
                  <a:srgbClr val="FFFFFF"/>
                </a:solidFill>
              </a:defRPr>
            </a:lvl1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</p:spTree>
  </p:cSld>
  <p:clrMapOvr>
    <a:masterClrMapping/>
  </p:clrMapOvr>
</p:sldLayout>
</file>

<file path=ppt/slideLayouts/slideLayout8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>
          <a:xfrm>
            <a:off x="0" y="6248400"/>
            <a:ext cx="533400" cy="3810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5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609600" y="273050"/>
            <a:ext cx="8077200" cy="869950"/>
          </a:xfrm>
        </p:spPr>
        <p:txBody>
          <a:bodyPr anchor="ctr"/>
          <a:lstStyle>
            <a:lvl1pPr algn="l">
              <a:buNone/>
              <a:defRPr sz="44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609600" y="1752600"/>
            <a:ext cx="1600200" cy="4343400"/>
          </a:xfrm>
          <a:ln w="50800" cap="sq" cmpd="dbl" algn="ctr">
            <a:solidFill>
              <a:schemeClr val="accent2"/>
            </a:solidFill>
            <a:prstDash val="solid"/>
            <a:miter lim="800000"/>
          </a:ln>
          <a:effectLst/>
        </p:spPr>
        <p:style>
          <a:lnRef idx="3">
            <a:schemeClr val="lt1"/>
          </a:lnRef>
          <a:fillRef idx="1">
            <a:schemeClr val="accent2"/>
          </a:fillRef>
          <a:effectRef idx="1">
            <a:schemeClr val="accent2"/>
          </a:effectRef>
          <a:fontRef idx="minor">
            <a:schemeClr val="lt1"/>
          </a:fontRef>
        </p:style>
        <p:txBody>
          <a:bodyPr lIns="137160" tIns="182880" rIns="137160" bIns="91440"/>
          <a:lstStyle>
            <a:lvl1pPr marL="0" indent="0">
              <a:spcAft>
                <a:spcPts val="1000"/>
              </a:spcAft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2362200" y="1752600"/>
            <a:ext cx="6400800" cy="4419600"/>
          </a:xfrm>
        </p:spPr>
        <p:txBody>
          <a:bodyPr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8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1600200" y="5486400"/>
            <a:ext cx="7315200" cy="685800"/>
          </a:xfrm>
        </p:spPr>
        <p:txBody>
          <a:bodyPr/>
          <a:lstStyle>
            <a:lvl1pPr marL="0" indent="0">
              <a:buFontTx/>
              <a:buNone/>
              <a:defRPr sz="1700"/>
            </a:lvl1pPr>
            <a:lvl2pPr>
              <a:buFontTx/>
              <a:buNone/>
              <a:defRPr sz="1200"/>
            </a:lvl2pPr>
            <a:lvl3pPr>
              <a:buFontTx/>
              <a:buNone/>
              <a:defRPr sz="1000"/>
            </a:lvl3pPr>
            <a:lvl4pPr>
              <a:buFontTx/>
              <a:buNone/>
              <a:defRPr sz="900"/>
            </a:lvl4pPr>
            <a:lvl5pPr>
              <a:buFontTx/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8" name="สี่เหลี่ยมผืนผ้า 7"/>
          <p:cNvSpPr/>
          <p:nvPr/>
        </p:nvSpPr>
        <p:spPr bwMode="white">
          <a:xfrm>
            <a:off x="-9144" y="4572000"/>
            <a:ext cx="9144000" cy="886968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-9144" y="4663440"/>
            <a:ext cx="1463040" cy="71323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1545336" y="4654296"/>
            <a:ext cx="7598664" cy="713232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1600200" y="4648200"/>
            <a:ext cx="7315200" cy="685800"/>
          </a:xfrm>
        </p:spPr>
        <p:txBody>
          <a:bodyPr anchor="ctr"/>
          <a:lstStyle>
            <a:lvl1pPr algn="l">
              <a:buNone/>
              <a:defRPr sz="2800" b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 bwMode="white">
          <a:xfrm>
            <a:off x="1447800" y="0"/>
            <a:ext cx="100584" cy="6867144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ตัวยึดวันที่ 11"/>
          <p:cNvSpPr>
            <a:spLocks noGrp="1"/>
          </p:cNvSpPr>
          <p:nvPr>
            <p:ph type="dt" sz="half" idx="10"/>
          </p:nvPr>
        </p:nvSpPr>
        <p:spPr>
          <a:xfrm>
            <a:off x="6248400" y="6248400"/>
            <a:ext cx="2667000" cy="365125"/>
          </a:xfrm>
        </p:spPr>
        <p:txBody>
          <a:bodyPr rtlCol="0"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3" name="ตัวยึดหมายเลขภาพนิ่ง 12"/>
          <p:cNvSpPr>
            <a:spLocks noGrp="1"/>
          </p:cNvSpPr>
          <p:nvPr>
            <p:ph type="sldNum" sz="quarter" idx="11"/>
          </p:nvPr>
        </p:nvSpPr>
        <p:spPr>
          <a:xfrm>
            <a:off x="0" y="4667249"/>
            <a:ext cx="1447800" cy="663578"/>
          </a:xfrm>
        </p:spPr>
        <p:txBody>
          <a:bodyPr rtlCol="0"/>
          <a:lstStyle>
            <a:lvl1pPr>
              <a:defRPr sz="2800"/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4" name="ตัวยึดท้ายกระดาษ 13"/>
          <p:cNvSpPr>
            <a:spLocks noGrp="1"/>
          </p:cNvSpPr>
          <p:nvPr>
            <p:ph type="ftr" sz="quarter" idx="12"/>
          </p:nvPr>
        </p:nvSpPr>
        <p:spPr>
          <a:xfrm>
            <a:off x="1600200" y="6248206"/>
            <a:ext cx="4572000" cy="365125"/>
          </a:xfrm>
        </p:spPr>
        <p:txBody>
          <a:bodyPr rtlCol="0"/>
          <a:lstStyle/>
          <a:p>
            <a:pPr>
              <a:defRPr/>
            </a:pPr>
            <a:endParaRPr lang="th-TH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1560576" y="0"/>
            <a:ext cx="7583424" cy="4568952"/>
          </a:xfrm>
          <a:solidFill>
            <a:schemeClr val="accent1">
              <a:tint val="40000"/>
            </a:schemeClr>
          </a:solidFill>
          <a:ln>
            <a:noFill/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7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8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ข้อความและชื่อเรื่องแนวตั้ง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553200" y="609600"/>
            <a:ext cx="2057400" cy="5516563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457200" y="609600"/>
            <a:ext cx="5562600" cy="5516564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>
          <a:xfrm>
            <a:off x="6553200" y="6248402"/>
            <a:ext cx="2209800" cy="365125"/>
          </a:xfrm>
        </p:spPr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457201" y="6248207"/>
            <a:ext cx="5573483" cy="365125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6096318" y="0"/>
            <a:ext cx="320040" cy="6858000"/>
          </a:xfrm>
          <a:prstGeom prst="rect">
            <a:avLst/>
          </a:prstGeom>
          <a:solidFill>
            <a:srgbClr val="FFFFFF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142038" y="609600"/>
            <a:ext cx="228600" cy="6248400"/>
          </a:xfrm>
          <a:prstGeom prst="rect">
            <a:avLst/>
          </a:prstGeom>
          <a:solidFill>
            <a:schemeClr val="accent1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142038" y="0"/>
            <a:ext cx="228600" cy="533400"/>
          </a:xfrm>
          <a:prstGeom prst="rect">
            <a:avLst/>
          </a:prstGeom>
          <a:solidFill>
            <a:schemeClr val="accent2"/>
          </a:solidFill>
          <a:ln w="1905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 rot="5400000">
            <a:off x="5989638" y="144462"/>
            <a:ext cx="533400" cy="244476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8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ภาพนิ่งชื่อเรื่อง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สี่เหลี่ยมผืนผ้า 11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3" name="สี่เหลี่ยมมุมมน 12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ชื่อเรื่องรอง 8"/>
          <p:cNvSpPr>
            <a:spLocks noGrp="1"/>
          </p:cNvSpPr>
          <p:nvPr>
            <p:ph type="subTitle" idx="1"/>
          </p:nvPr>
        </p:nvSpPr>
        <p:spPr>
          <a:xfrm>
            <a:off x="1295400" y="3200400"/>
            <a:ext cx="6400800" cy="1600200"/>
          </a:xfrm>
        </p:spPr>
        <p:txBody>
          <a:bodyPr/>
          <a:lstStyle>
            <a:lvl1pPr marL="0" indent="0" algn="ctr">
              <a:buNone/>
              <a:defRPr sz="2600">
                <a:solidFill>
                  <a:schemeClr val="tx2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th-TH" smtClean="0"/>
              <a:t>คลิกเพื่อแก้ไขลักษณะชื่อเรื่องรองต้นแบบ</a:t>
            </a:r>
            <a:endParaRPr kumimoji="0" lang="en-US"/>
          </a:p>
        </p:txBody>
      </p:sp>
      <p:sp>
        <p:nvSpPr>
          <p:cNvPr id="28" name="ตัวยึดวันที่ 27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7" name="ตัวยึดท้ายกระดาษ 1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29" name="ตัวยึดหมายเลขภาพนิ่ง 28"/>
          <p:cNvSpPr>
            <a:spLocks noGrp="1"/>
          </p:cNvSpPr>
          <p:nvPr>
            <p:ph type="sldNum" sz="quarter" idx="12"/>
          </p:nvPr>
        </p:nvSpPr>
        <p:spPr/>
        <p:txBody>
          <a:bodyPr lIns="0" tIns="0" rIns="0" bIns="0">
            <a:noAutofit/>
          </a:bodyPr>
          <a:lstStyle>
            <a:lvl1pPr>
              <a:defRPr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>
            <a:off x="62931" y="1449303"/>
            <a:ext cx="9021537" cy="1527349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62931" y="1396720"/>
            <a:ext cx="9021537" cy="120580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62931" y="2976649"/>
            <a:ext cx="9021537" cy="110532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ชื่อเรื่อง 7"/>
          <p:cNvSpPr>
            <a:spLocks noGrp="1"/>
          </p:cNvSpPr>
          <p:nvPr>
            <p:ph type="ctrTitle"/>
          </p:nvPr>
        </p:nvSpPr>
        <p:spPr>
          <a:xfrm>
            <a:off x="457200" y="1505930"/>
            <a:ext cx="8229600" cy="1470025"/>
          </a:xfrm>
        </p:spPr>
        <p:txBody>
          <a:bodyPr anchor="ctr"/>
          <a:lstStyle>
            <a:lvl1pPr algn="ctr">
              <a:defRPr lang="en-US" dirty="0">
                <a:solidFill>
                  <a:srgbClr val="FFFFFF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ตัวเชื่อมต่อตรง 20"/>
          <p:cNvSpPr>
            <a:spLocks noChangeShapeType="1"/>
          </p:cNvSpPr>
          <p:nvPr/>
        </p:nvSpPr>
        <p:spPr bwMode="auto">
          <a:xfrm>
            <a:off x="152400" y="533400"/>
            <a:ext cx="8833104" cy="0"/>
          </a:xfrm>
          <a:prstGeom prst="line">
            <a:avLst/>
          </a:prstGeom>
          <a:noFill/>
          <a:ln w="11430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20" name="สี่เหลี่ยมผืนผ้า 19"/>
          <p:cNvSpPr>
            <a:spLocks noChangeArrowheads="1"/>
          </p:cNvSpPr>
          <p:nvPr/>
        </p:nvSpPr>
        <p:spPr bwMode="auto">
          <a:xfrm>
            <a:off x="152400" y="152400"/>
            <a:ext cx="8833104" cy="301752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152400" y="609600"/>
            <a:ext cx="2743200" cy="5867400"/>
          </a:xfrm>
          <a:prstGeom prst="rect">
            <a:avLst/>
          </a:prstGeom>
          <a:solidFill>
            <a:schemeClr val="accent1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สี่เหลี่ยมผืนผ้า 14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2" name="วงรี 11"/>
          <p:cNvSpPr/>
          <p:nvPr/>
        </p:nvSpPr>
        <p:spPr>
          <a:xfrm>
            <a:off x="1295400" y="228600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วงรี 12"/>
          <p:cNvSpPr/>
          <p:nvPr/>
        </p:nvSpPr>
        <p:spPr>
          <a:xfrm>
            <a:off x="1389888" y="323088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371600" y="312738"/>
            <a:ext cx="457200" cy="441325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3000375" y="5029200"/>
            <a:ext cx="5867400" cy="1219200"/>
          </a:xfrm>
        </p:spPr>
        <p:txBody>
          <a:bodyPr anchor="t">
            <a:noAutofit/>
          </a:bodyPr>
          <a:lstStyle>
            <a:lvl1pPr algn="l">
              <a:buNone/>
              <a:defRPr sz="2400" b="1">
                <a:solidFill>
                  <a:schemeClr val="tx2"/>
                </a:solidFill>
              </a:defRPr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3000375" y="609600"/>
            <a:ext cx="5867400" cy="4267200"/>
          </a:xfrm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381000" y="990600"/>
            <a:ext cx="2438400" cy="5257800"/>
          </a:xfrm>
        </p:spPr>
        <p:txBody>
          <a:bodyPr/>
          <a:lstStyle>
            <a:lvl1pPr marL="0" indent="0">
              <a:spcAft>
                <a:spcPts val="1000"/>
              </a:spcAft>
              <a:buFontTx/>
              <a:buNone/>
              <a:defRPr sz="1600">
                <a:solidFill>
                  <a:srgbClr val="FFFFFF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22" name="สี่เหลี่ยมผืนผ้า 21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>
          <a:xfrm>
            <a:off x="5788152" y="6404984"/>
            <a:ext cx="3044952" cy="365760"/>
          </a:xfrm>
        </p:spPr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301752" y="6410848"/>
            <a:ext cx="3584448" cy="365760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</p:spTree>
  </p:cSld>
  <p:clrMapOvr>
    <a:masterClrMapping/>
  </p:clrMapOvr>
</p:sldLayout>
</file>

<file path=ppt/slideLayouts/slideLayout9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ชื่อเรื่องและเนื้อห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8" name="ตัวยึดเนื้อหา 7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777240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ส่วนหัวของส่วน"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สี่เหลี่ยมผืนผ้า 10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10" name="สี่เหลี่ยมมุมมน 9"/>
          <p:cNvSpPr/>
          <p:nvPr/>
        </p:nvSpPr>
        <p:spPr>
          <a:xfrm>
            <a:off x="65313" y="69755"/>
            <a:ext cx="9013372" cy="6692201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3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722313" y="952500"/>
            <a:ext cx="7772400" cy="1362075"/>
          </a:xfrm>
        </p:spPr>
        <p:txBody>
          <a:bodyPr anchor="b" anchorCtr="0"/>
          <a:lstStyle>
            <a:lvl1pPr algn="l">
              <a:buNone/>
              <a:defRPr sz="4000" b="0" cap="none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722313" y="2547938"/>
            <a:ext cx="7772400" cy="1338262"/>
          </a:xfrm>
        </p:spPr>
        <p:txBody>
          <a:bodyPr anchor="t" anchorCtr="0"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>
          <a:xfrm>
            <a:off x="800100" y="6172200"/>
            <a:ext cx="4000500" cy="457200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>
          <a:xfrm flipV="1">
            <a:off x="69412" y="2376830"/>
            <a:ext cx="9013515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69146" y="2341475"/>
            <a:ext cx="9013781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68306" y="2468880"/>
            <a:ext cx="9014621" cy="45720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9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เนื้อหา 2 ส่ว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9" name="ตัวยึดเนื้อหา 8"/>
          <p:cNvSpPr>
            <a:spLocks noGrp="1"/>
          </p:cNvSpPr>
          <p:nvPr>
            <p:ph sz="quarter" idx="1"/>
          </p:nvPr>
        </p:nvSpPr>
        <p:spPr>
          <a:xfrm>
            <a:off x="91440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2"/>
          </p:nvPr>
        </p:nvSpPr>
        <p:spPr>
          <a:xfrm>
            <a:off x="4933950" y="1447800"/>
            <a:ext cx="3749040" cy="45720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3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การเปรียบเทียบ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>
              <a:defRPr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3"/>
          </p:nvPr>
        </p:nvSpPr>
        <p:spPr>
          <a:xfrm>
            <a:off x="4953000" y="1447800"/>
            <a:ext cx="3733800" cy="762000"/>
          </a:xfrm>
          <a:noFill/>
          <a:ln w="12700" cap="sq" cmpd="sng" algn="ctr">
            <a:noFill/>
            <a:prstDash val="solid"/>
          </a:ln>
        </p:spPr>
        <p:txBody>
          <a:bodyPr lIns="91440" anchor="b" anchorCtr="0">
            <a:noAutofit/>
          </a:bodyPr>
          <a:lstStyle>
            <a:lvl1pPr marL="0" indent="0">
              <a:buNone/>
              <a:defRPr sz="2400" b="1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7" name="ตัวยึดวันที่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8" name="ตัวยึดท้ายกระดาษ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9" name="ตัวยึดหมายเลขภาพนิ่ง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half" idx="2"/>
          </p:nvPr>
        </p:nvSpPr>
        <p:spPr>
          <a:xfrm>
            <a:off x="9144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13" name="ตัวยึดเนื้อหา 12"/>
          <p:cNvSpPr>
            <a:spLocks noGrp="1"/>
          </p:cNvSpPr>
          <p:nvPr>
            <p:ph sz="half" idx="4"/>
          </p:nvPr>
        </p:nvSpPr>
        <p:spPr>
          <a:xfrm>
            <a:off x="4953000" y="2247900"/>
            <a:ext cx="3733800" cy="38862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เฉพาะชื่อเรื่อ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วันที่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4" name="ตัวยึดท้ายกระดาษ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5" name="ตัวยึดหมายเลขภาพนิ่ง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ว่างเปล่า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ตัวยึดวันที่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4" name="ตัวยึดหมายเลขภาพนิ่ง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6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เนื้อหา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สี่เหลี่ยมผืนผ้า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9" name="สี่เหลี่ยมมุมมน 8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273050"/>
            <a:ext cx="7772400" cy="1143000"/>
          </a:xfrm>
        </p:spPr>
        <p:txBody>
          <a:bodyPr anchor="b" anchorCtr="0"/>
          <a:lstStyle>
            <a:lvl1pPr algn="l">
              <a:buNone/>
              <a:defRPr sz="40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2"/>
          </p:nvPr>
        </p:nvSpPr>
        <p:spPr>
          <a:xfrm>
            <a:off x="914400" y="1600200"/>
            <a:ext cx="1905000" cy="4495800"/>
          </a:xfrm>
        </p:spPr>
        <p:txBody>
          <a:bodyPr/>
          <a:lstStyle>
            <a:lvl1pPr marL="0" indent="0">
              <a:buNone/>
              <a:defRPr sz="18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1" name="ตัวยึดเนื้อหา 10"/>
          <p:cNvSpPr>
            <a:spLocks noGrp="1"/>
          </p:cNvSpPr>
          <p:nvPr>
            <p:ph sz="quarter" idx="1"/>
          </p:nvPr>
        </p:nvSpPr>
        <p:spPr>
          <a:xfrm>
            <a:off x="2971800" y="1600200"/>
            <a:ext cx="5715000" cy="4495800"/>
          </a:xfrm>
        </p:spPr>
        <p:txBody>
          <a:bodyPr vert="horz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</p:spTree>
  </p:cSld>
  <p:clrMapOvr>
    <a:masterClrMapping/>
  </p:clrMapOvr>
</p:sldLayout>
</file>

<file path=ppt/slideLayouts/slideLayout97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รูปภาพพร้อมคำอธิบายภาพ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>
          <a:xfrm>
            <a:off x="914400" y="4900550"/>
            <a:ext cx="7315200" cy="522288"/>
          </a:xfrm>
        </p:spPr>
        <p:txBody>
          <a:bodyPr anchor="ctr">
            <a:noAutofit/>
          </a:bodyPr>
          <a:lstStyle>
            <a:lvl1pPr algn="l">
              <a:buNone/>
              <a:defRPr sz="2800" b="0"/>
            </a:lvl1pPr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4" name="ตัวยึดข้อความ 3"/>
          <p:cNvSpPr>
            <a:spLocks noGrp="1"/>
          </p:cNvSpPr>
          <p:nvPr>
            <p:ph type="body" sz="half" idx="2"/>
          </p:nvPr>
        </p:nvSpPr>
        <p:spPr>
          <a:xfrm>
            <a:off x="914400" y="5445825"/>
            <a:ext cx="7315200" cy="685800"/>
          </a:xfrm>
        </p:spPr>
        <p:txBody>
          <a:bodyPr/>
          <a:lstStyle>
            <a:lvl1pPr marL="0" indent="0">
              <a:buFontTx/>
              <a:buNone/>
              <a:defRPr sz="16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</p:txBody>
      </p:sp>
      <p:sp>
        <p:nvSpPr>
          <p:cNvPr id="5" name="ตัวยึดวันที่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6" name="ตัวยึดท้ายกระดาษ 5"/>
          <p:cNvSpPr>
            <a:spLocks noGrp="1"/>
          </p:cNvSpPr>
          <p:nvPr>
            <p:ph type="ftr" sz="quarter" idx="11"/>
          </p:nvPr>
        </p:nvSpPr>
        <p:spPr>
          <a:xfrm>
            <a:off x="914400" y="6172200"/>
            <a:ext cx="3886200" cy="457200"/>
          </a:xfrm>
        </p:spPr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7" name="ตัวยึดหมายเลขภาพนิ่ง 6"/>
          <p:cNvSpPr>
            <a:spLocks noGrp="1"/>
          </p:cNvSpPr>
          <p:nvPr>
            <p:ph type="sldNum" sz="quarter" idx="12"/>
          </p:nvPr>
        </p:nvSpPr>
        <p:spPr>
          <a:xfrm>
            <a:off x="146304" y="6208776"/>
            <a:ext cx="457200" cy="457200"/>
          </a:xfrm>
        </p:spPr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11" name="สี่เหลี่ยมผืนผ้า 10"/>
          <p:cNvSpPr/>
          <p:nvPr/>
        </p:nvSpPr>
        <p:spPr>
          <a:xfrm flipV="1">
            <a:off x="68307" y="4683555"/>
            <a:ext cx="9006840" cy="9144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68508" y="4650474"/>
            <a:ext cx="9006639" cy="45719"/>
          </a:xfrm>
          <a:prstGeom prst="rect">
            <a:avLst/>
          </a:prstGeom>
          <a:solidFill>
            <a:schemeClr val="accent1">
              <a:tint val="60000"/>
            </a:schemeClr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3" name="สี่เหลี่ยมผืนผ้า 12"/>
          <p:cNvSpPr/>
          <p:nvPr/>
        </p:nvSpPr>
        <p:spPr>
          <a:xfrm>
            <a:off x="68510" y="4773224"/>
            <a:ext cx="9006637" cy="48807"/>
          </a:xfrm>
          <a:prstGeom prst="rect">
            <a:avLst/>
          </a:prstGeom>
          <a:solidFill>
            <a:schemeClr val="accent5"/>
          </a:solidFill>
          <a:ln w="19050" cap="sq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3" name="ตัวยึดรูปภาพ 2"/>
          <p:cNvSpPr>
            <a:spLocks noGrp="1"/>
          </p:cNvSpPr>
          <p:nvPr>
            <p:ph type="pic" idx="1"/>
          </p:nvPr>
        </p:nvSpPr>
        <p:spPr>
          <a:xfrm>
            <a:off x="68308" y="66675"/>
            <a:ext cx="9001873" cy="4581525"/>
          </a:xfrm>
          <a:prstGeom prst="round2SameRect">
            <a:avLst>
              <a:gd name="adj1" fmla="val 7101"/>
              <a:gd name="adj2" fmla="val 0"/>
            </a:avLst>
          </a:prstGeom>
          <a:solidFill>
            <a:schemeClr val="bg2"/>
          </a:solidFill>
          <a:ln w="6350">
            <a:solidFill>
              <a:schemeClr val="tx1"/>
            </a:solidFill>
          </a:ln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th-TH" smtClean="0"/>
              <a:t>คลิกไอคอนเพื่อเพิ่มรูปภาพ</a:t>
            </a:r>
            <a:endParaRPr kumimoji="0" lang="en-US" dirty="0"/>
          </a:p>
        </p:txBody>
      </p:sp>
    </p:spTree>
  </p:cSld>
  <p:clrMapOvr>
    <a:masterClrMapping/>
  </p:clrMapOvr>
</p:sldLayout>
</file>

<file path=ppt/slideLayouts/slideLayout98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ชื่อเรื่องและข้อความ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Layouts/slideLayout9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ข้อความและชื่อเรื่องแนวตั้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ชื่อเรื่องแนวตั้ง 1"/>
          <p:cNvSpPr>
            <a:spLocks noGrp="1"/>
          </p:cNvSpPr>
          <p:nvPr>
            <p:ph type="title" orient="vert"/>
          </p:nvPr>
        </p:nvSpPr>
        <p:spPr>
          <a:xfrm>
            <a:off x="6629400" y="274641"/>
            <a:ext cx="2011680" cy="5851525"/>
          </a:xfrm>
        </p:spPr>
        <p:txBody>
          <a:bodyPr vert="eaVert"/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แนวตั้ง 2"/>
          <p:cNvSpPr>
            <a:spLocks noGrp="1"/>
          </p:cNvSpPr>
          <p:nvPr>
            <p:ph type="body" orient="vert" idx="1"/>
          </p:nvPr>
        </p:nvSpPr>
        <p:spPr>
          <a:xfrm>
            <a:off x="914400" y="274640"/>
            <a:ext cx="5562600" cy="5851525"/>
          </a:xfrm>
        </p:spPr>
        <p:txBody>
          <a:bodyPr vert="eaVert"/>
          <a:lstStyle/>
          <a:p>
            <a:pPr lvl="0" eaLnBrk="1" latinLnBrk="0" hangingPunct="1"/>
            <a:r>
              <a:rPr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lang="th-TH" smtClean="0"/>
              <a:t>ระดับที่สอง</a:t>
            </a:r>
          </a:p>
          <a:p>
            <a:pPr lvl="2" eaLnBrk="1" latinLnBrk="0" hangingPunct="1"/>
            <a:r>
              <a:rPr lang="th-TH" smtClean="0"/>
              <a:t>ระดับที่สาม</a:t>
            </a:r>
          </a:p>
          <a:p>
            <a:pPr lvl="3" eaLnBrk="1" latinLnBrk="0" hangingPunct="1"/>
            <a:r>
              <a:rPr lang="th-TH" smtClean="0"/>
              <a:t>ระดับที่สี่</a:t>
            </a:r>
          </a:p>
          <a:p>
            <a:pPr lvl="4" eaLnBrk="1" latinLnBrk="0" hangingPunct="1"/>
            <a:r>
              <a:rPr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7.xml"/><Relationship Id="rId3" Type="http://schemas.openxmlformats.org/officeDocument/2006/relationships/slideLayout" Target="../slideLayouts/slideLayout102.xml"/><Relationship Id="rId7" Type="http://schemas.openxmlformats.org/officeDocument/2006/relationships/slideLayout" Target="../slideLayouts/slideLayout106.xml"/><Relationship Id="rId12" Type="http://schemas.openxmlformats.org/officeDocument/2006/relationships/theme" Target="../theme/theme10.xml"/><Relationship Id="rId2" Type="http://schemas.openxmlformats.org/officeDocument/2006/relationships/slideLayout" Target="../slideLayouts/slideLayout101.xml"/><Relationship Id="rId1" Type="http://schemas.openxmlformats.org/officeDocument/2006/relationships/slideLayout" Target="../slideLayouts/slideLayout100.xml"/><Relationship Id="rId6" Type="http://schemas.openxmlformats.org/officeDocument/2006/relationships/slideLayout" Target="../slideLayouts/slideLayout105.xml"/><Relationship Id="rId11" Type="http://schemas.openxmlformats.org/officeDocument/2006/relationships/slideLayout" Target="../slideLayouts/slideLayout110.xml"/><Relationship Id="rId5" Type="http://schemas.openxmlformats.org/officeDocument/2006/relationships/slideLayout" Target="../slideLayouts/slideLayout104.xml"/><Relationship Id="rId10" Type="http://schemas.openxmlformats.org/officeDocument/2006/relationships/slideLayout" Target="../slideLayouts/slideLayout109.xml"/><Relationship Id="rId4" Type="http://schemas.openxmlformats.org/officeDocument/2006/relationships/slideLayout" Target="../slideLayouts/slideLayout103.xml"/><Relationship Id="rId9" Type="http://schemas.openxmlformats.org/officeDocument/2006/relationships/slideLayout" Target="../slideLayouts/slideLayout108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13" Type="http://schemas.openxmlformats.org/officeDocument/2006/relationships/image" Target="../media/image4.jpeg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_rels/slideMaster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74.xml"/><Relationship Id="rId3" Type="http://schemas.openxmlformats.org/officeDocument/2006/relationships/slideLayout" Target="../slideLayouts/slideLayout69.xml"/><Relationship Id="rId7" Type="http://schemas.openxmlformats.org/officeDocument/2006/relationships/slideLayout" Target="../slideLayouts/slideLayout73.xml"/><Relationship Id="rId12" Type="http://schemas.openxmlformats.org/officeDocument/2006/relationships/theme" Target="../theme/theme7.xml"/><Relationship Id="rId2" Type="http://schemas.openxmlformats.org/officeDocument/2006/relationships/slideLayout" Target="../slideLayouts/slideLayout68.xml"/><Relationship Id="rId1" Type="http://schemas.openxmlformats.org/officeDocument/2006/relationships/slideLayout" Target="../slideLayouts/slideLayout67.xml"/><Relationship Id="rId6" Type="http://schemas.openxmlformats.org/officeDocument/2006/relationships/slideLayout" Target="../slideLayouts/slideLayout72.xml"/><Relationship Id="rId11" Type="http://schemas.openxmlformats.org/officeDocument/2006/relationships/slideLayout" Target="../slideLayouts/slideLayout77.xml"/><Relationship Id="rId5" Type="http://schemas.openxmlformats.org/officeDocument/2006/relationships/slideLayout" Target="../slideLayouts/slideLayout71.xml"/><Relationship Id="rId10" Type="http://schemas.openxmlformats.org/officeDocument/2006/relationships/slideLayout" Target="../slideLayouts/slideLayout76.xml"/><Relationship Id="rId4" Type="http://schemas.openxmlformats.org/officeDocument/2006/relationships/slideLayout" Target="../slideLayouts/slideLayout70.xml"/><Relationship Id="rId9" Type="http://schemas.openxmlformats.org/officeDocument/2006/relationships/slideLayout" Target="../slideLayouts/slideLayout75.xml"/></Relationships>
</file>

<file path=ppt/slideMasters/_rels/slideMaster8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5.xml"/><Relationship Id="rId3" Type="http://schemas.openxmlformats.org/officeDocument/2006/relationships/slideLayout" Target="../slideLayouts/slideLayout80.xml"/><Relationship Id="rId7" Type="http://schemas.openxmlformats.org/officeDocument/2006/relationships/slideLayout" Target="../slideLayouts/slideLayout84.xml"/><Relationship Id="rId12" Type="http://schemas.openxmlformats.org/officeDocument/2006/relationships/theme" Target="../theme/theme8.xml"/><Relationship Id="rId2" Type="http://schemas.openxmlformats.org/officeDocument/2006/relationships/slideLayout" Target="../slideLayouts/slideLayout79.xml"/><Relationship Id="rId1" Type="http://schemas.openxmlformats.org/officeDocument/2006/relationships/slideLayout" Target="../slideLayouts/slideLayout78.xml"/><Relationship Id="rId6" Type="http://schemas.openxmlformats.org/officeDocument/2006/relationships/slideLayout" Target="../slideLayouts/slideLayout83.xml"/><Relationship Id="rId11" Type="http://schemas.openxmlformats.org/officeDocument/2006/relationships/slideLayout" Target="../slideLayouts/slideLayout88.xml"/><Relationship Id="rId5" Type="http://schemas.openxmlformats.org/officeDocument/2006/relationships/slideLayout" Target="../slideLayouts/slideLayout82.xml"/><Relationship Id="rId10" Type="http://schemas.openxmlformats.org/officeDocument/2006/relationships/slideLayout" Target="../slideLayouts/slideLayout87.xml"/><Relationship Id="rId4" Type="http://schemas.openxmlformats.org/officeDocument/2006/relationships/slideLayout" Target="../slideLayouts/slideLayout81.xml"/><Relationship Id="rId9" Type="http://schemas.openxmlformats.org/officeDocument/2006/relationships/slideLayout" Target="../slideLayouts/slideLayout86.xml"/></Relationships>
</file>

<file path=ppt/slideMasters/_rels/slideMaster9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6.xml"/><Relationship Id="rId3" Type="http://schemas.openxmlformats.org/officeDocument/2006/relationships/slideLayout" Target="../slideLayouts/slideLayout91.xml"/><Relationship Id="rId7" Type="http://schemas.openxmlformats.org/officeDocument/2006/relationships/slideLayout" Target="../slideLayouts/slideLayout95.xml"/><Relationship Id="rId12" Type="http://schemas.openxmlformats.org/officeDocument/2006/relationships/theme" Target="../theme/theme9.xml"/><Relationship Id="rId2" Type="http://schemas.openxmlformats.org/officeDocument/2006/relationships/slideLayout" Target="../slideLayouts/slideLayout90.xml"/><Relationship Id="rId1" Type="http://schemas.openxmlformats.org/officeDocument/2006/relationships/slideLayout" Target="../slideLayouts/slideLayout89.xml"/><Relationship Id="rId6" Type="http://schemas.openxmlformats.org/officeDocument/2006/relationships/slideLayout" Target="../slideLayouts/slideLayout94.xml"/><Relationship Id="rId11" Type="http://schemas.openxmlformats.org/officeDocument/2006/relationships/slideLayout" Target="../slideLayouts/slideLayout99.xml"/><Relationship Id="rId5" Type="http://schemas.openxmlformats.org/officeDocument/2006/relationships/slideLayout" Target="../slideLayouts/slideLayout93.xml"/><Relationship Id="rId10" Type="http://schemas.openxmlformats.org/officeDocument/2006/relationships/slideLayout" Target="../slideLayouts/slideLayout98.xml"/><Relationship Id="rId4" Type="http://schemas.openxmlformats.org/officeDocument/2006/relationships/slideLayout" Target="../slideLayouts/slideLayout92.xml"/><Relationship Id="rId9" Type="http://schemas.openxmlformats.org/officeDocument/2006/relationships/slideLayout" Target="../slideLayouts/slideLayout97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สี่เหลี่ยมผืนผ้า 16"/>
          <p:cNvSpPr>
            <a:spLocks noChangeArrowheads="1"/>
          </p:cNvSpPr>
          <p:nvPr/>
        </p:nvSpPr>
        <p:spPr bwMode="white">
          <a:xfrm>
            <a:off x="0" y="6705600"/>
            <a:ext cx="9144000" cy="1524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6" name="สี่เหลี่ยมผืนผ้า 15"/>
          <p:cNvSpPr>
            <a:spLocks noChangeArrowheads="1"/>
          </p:cNvSpPr>
          <p:nvPr/>
        </p:nvSpPr>
        <p:spPr bwMode="white">
          <a:xfrm>
            <a:off x="0" y="0"/>
            <a:ext cx="9144000" cy="1393371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8" name="สี่เหลี่ยมผืนผ้า 17"/>
          <p:cNvSpPr>
            <a:spLocks noChangeArrowheads="1"/>
          </p:cNvSpPr>
          <p:nvPr/>
        </p:nvSpPr>
        <p:spPr bwMode="white">
          <a:xfrm>
            <a:off x="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9" name="สี่เหลี่ยมผืนผ้า 18"/>
          <p:cNvSpPr>
            <a:spLocks noChangeArrowheads="1"/>
          </p:cNvSpPr>
          <p:nvPr/>
        </p:nvSpPr>
        <p:spPr bwMode="white">
          <a:xfrm>
            <a:off x="8991600" y="0"/>
            <a:ext cx="152400" cy="6858000"/>
          </a:xfrm>
          <a:prstGeom prst="rect">
            <a:avLst/>
          </a:prstGeom>
          <a:solidFill>
            <a:srgbClr val="FFFFFF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9" name="สี่เหลี่ยมผืนผ้า 8"/>
          <p:cNvSpPr>
            <a:spLocks noChangeArrowheads="1"/>
          </p:cNvSpPr>
          <p:nvPr/>
        </p:nvSpPr>
        <p:spPr bwMode="auto">
          <a:xfrm>
            <a:off x="149352" y="6388385"/>
            <a:ext cx="8833104" cy="309563"/>
          </a:xfrm>
          <a:prstGeom prst="rect">
            <a:avLst/>
          </a:prstGeom>
          <a:solidFill>
            <a:schemeClr val="accent3"/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5791200" y="6404984"/>
            <a:ext cx="3044952" cy="365760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4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304800" y="6410848"/>
            <a:ext cx="3581400" cy="365760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8" name="สี่เหลี่ยมผืนผ้า 7"/>
          <p:cNvSpPr>
            <a:spLocks noChangeArrowheads="1"/>
          </p:cNvSpPr>
          <p:nvPr/>
        </p:nvSpPr>
        <p:spPr bwMode="auto">
          <a:xfrm>
            <a:off x="152400" y="155448"/>
            <a:ext cx="8833104" cy="6547104"/>
          </a:xfrm>
          <a:prstGeom prst="rect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 dirty="0"/>
          </a:p>
        </p:txBody>
      </p:sp>
      <p:sp>
        <p:nvSpPr>
          <p:cNvPr id="10" name="ตัวเชื่อมต่อตรง 9"/>
          <p:cNvSpPr>
            <a:spLocks noChangeShapeType="1"/>
          </p:cNvSpPr>
          <p:nvPr/>
        </p:nvSpPr>
        <p:spPr bwMode="auto">
          <a:xfrm>
            <a:off x="152400" y="1276743"/>
            <a:ext cx="8833104" cy="0"/>
          </a:xfrm>
          <a:prstGeom prst="line">
            <a:avLst/>
          </a:prstGeom>
          <a:noFill/>
          <a:ln w="9525" cap="flat" cmpd="sng" algn="ctr">
            <a:solidFill>
              <a:schemeClr val="accent3">
                <a:shade val="75000"/>
              </a:schemeClr>
            </a:solidFill>
            <a:prstDash val="sysDash"/>
            <a:round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kumimoji="0" lang="en-US"/>
          </a:p>
        </p:txBody>
      </p:sp>
      <p:sp>
        <p:nvSpPr>
          <p:cNvPr id="12" name="วงรี 11"/>
          <p:cNvSpPr/>
          <p:nvPr/>
        </p:nvSpPr>
        <p:spPr>
          <a:xfrm>
            <a:off x="4267200" y="956036"/>
            <a:ext cx="609600" cy="609600"/>
          </a:xfrm>
          <a:prstGeom prst="ellipse">
            <a:avLst/>
          </a:prstGeom>
          <a:solidFill>
            <a:srgbClr val="FFFFFF"/>
          </a:solidFill>
          <a:ln w="15875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5" name="วงรี 14"/>
          <p:cNvSpPr/>
          <p:nvPr/>
        </p:nvSpPr>
        <p:spPr>
          <a:xfrm>
            <a:off x="4361688" y="1050524"/>
            <a:ext cx="420624" cy="420624"/>
          </a:xfrm>
          <a:prstGeom prst="ellipse">
            <a:avLst/>
          </a:prstGeom>
          <a:solidFill>
            <a:srgbClr val="FFFFFF"/>
          </a:solidFill>
          <a:ln w="50800" cap="rnd" cmpd="dbl" algn="ctr">
            <a:solidFill>
              <a:schemeClr val="accent3">
                <a:shade val="75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4343400" y="1040174"/>
            <a:ext cx="457200" cy="441325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>
            <a:lvl1pPr algn="ctr" eaLnBrk="1" latinLnBrk="0" hangingPunct="1">
              <a:defRPr kumimoji="0" sz="1600">
                <a:solidFill>
                  <a:schemeClr val="accent3">
                    <a:shade val="75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301752" y="228600"/>
            <a:ext cx="8534400" cy="758952"/>
          </a:xfrm>
          <a:prstGeom prst="rect">
            <a:avLst/>
          </a:prstGeom>
        </p:spPr>
        <p:txBody>
          <a:bodyPr vert="horz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301752" y="1524000"/>
            <a:ext cx="8534400" cy="4599432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69" r:id="rId1"/>
    <p:sldLayoutId id="2147483770" r:id="rId2"/>
    <p:sldLayoutId id="2147483771" r:id="rId3"/>
    <p:sldLayoutId id="2147483772" r:id="rId4"/>
    <p:sldLayoutId id="2147483773" r:id="rId5"/>
    <p:sldLayoutId id="2147483774" r:id="rId6"/>
    <p:sldLayoutId id="2147483775" r:id="rId7"/>
    <p:sldLayoutId id="2147483776" r:id="rId8"/>
    <p:sldLayoutId id="2147483777" r:id="rId9"/>
    <p:sldLayoutId id="2147483778" r:id="rId10"/>
    <p:sldLayoutId id="2147483779" r:id="rId11"/>
  </p:sldLayoutIdLst>
  <p:txStyles>
    <p:titleStyle>
      <a:lvl1pPr algn="ctr" rtl="0" eaLnBrk="1" latinLnBrk="0" hangingPunct="1">
        <a:spcBef>
          <a:spcPct val="0"/>
        </a:spcBef>
        <a:buNone/>
        <a:defRPr kumimoji="0" sz="3300" kern="1200">
          <a:solidFill>
            <a:schemeClr val="accent3">
              <a:shade val="75000"/>
            </a:schemeClr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74320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"/>
        <a:buChar char=""/>
        <a:defRPr kumimoji="0"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ct val="20000"/>
        </a:spcBef>
        <a:buClr>
          <a:schemeClr val="accent3"/>
        </a:buClr>
        <a:buSzPct val="75000"/>
        <a:buFont typeface="Wingdings 2"/>
        <a:buChar char="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ct val="20000"/>
        </a:spcBef>
        <a:buClr>
          <a:schemeClr val="accent4"/>
        </a:buClr>
        <a:buSzPct val="70000"/>
        <a:buFont typeface="Wingdings"/>
        <a:buChar char="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ct val="20000"/>
        </a:spcBef>
        <a:buClr>
          <a:schemeClr val="accent5"/>
        </a:buClr>
        <a:buFontTx/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1">
            <a:shade val="75000"/>
          </a:schemeClr>
        </a:buClr>
        <a:buSzPct val="90000"/>
        <a:buChar char="•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03120" indent="-182880" algn="l" rtl="0" eaLnBrk="1" latinLnBrk="0" hangingPunct="1">
        <a:spcBef>
          <a:spcPct val="20000"/>
        </a:spcBef>
        <a:buClr>
          <a:schemeClr val="accent4">
            <a:shade val="75000"/>
          </a:schemeClr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77440" indent="-182880" algn="l" rtl="0" eaLnBrk="1" latinLnBrk="0" hangingPunct="1">
        <a:spcBef>
          <a:spcPct val="20000"/>
        </a:spcBef>
        <a:buClr>
          <a:schemeClr val="accent2">
            <a:shade val="75000"/>
          </a:schemeClr>
        </a:buClr>
        <a:buSzPct val="90000"/>
        <a:buChar char="•"/>
        <a:defRPr kumimoji="0" sz="1400" kern="1200" cap="all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รูปแบบอิสระ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รูปแบบอิสระ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grpSp>
        <p:nvGrpSpPr>
          <p:cNvPr id="2" name="กลุ่ม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รูปแบบอิสระ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รูปแบบอิสระ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รูปแบบอิสระ 12"/>
          <p:cNvSpPr>
            <a:spLocks/>
          </p:cNvSpPr>
          <p:nvPr/>
        </p:nvSpPr>
        <p:spPr bwMode="auto">
          <a:xfrm>
            <a:off x="499273" y="5944936"/>
            <a:ext cx="4940624" cy="921076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7485" h="337">
                <a:moveTo>
                  <a:pt x="0" y="2"/>
                </a:moveTo>
                <a:lnTo>
                  <a:pt x="7485" y="337"/>
                </a:lnTo>
                <a:lnTo>
                  <a:pt x="5558" y="337"/>
                </a:lnTo>
                <a:lnTo>
                  <a:pt x="1" y="0"/>
                </a:lnTo>
              </a:path>
            </a:pathLst>
          </a:custGeom>
          <a:solidFill>
            <a:schemeClr val="accent1">
              <a:tint val="65000"/>
              <a:satMod val="115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485717" y="5939011"/>
            <a:ext cx="3690451" cy="93345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5760" y="0"/>
              </a:cxn>
              <a:cxn ang="0">
                <a:pos x="5760" y="528"/>
              </a:cxn>
              <a:cxn ang="0">
                <a:pos x="48" y="0"/>
              </a:cxn>
            </a:cxnLst>
            <a:rect l="0" t="0" r="0" b="0"/>
            <a:pathLst>
              <a:path w="5591" h="588">
                <a:moveTo>
                  <a:pt x="0" y="0"/>
                </a:moveTo>
                <a:lnTo>
                  <a:pt x="5591" y="585"/>
                </a:lnTo>
                <a:lnTo>
                  <a:pt x="4415" y="588"/>
                </a:lnTo>
                <a:lnTo>
                  <a:pt x="12" y="4"/>
                </a:lnTo>
              </a:path>
            </a:pathLst>
          </a:custGeom>
          <a:solidFill>
            <a:srgbClr val="000000">
              <a:alpha val="100000"/>
            </a:srgb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/>
          </a:p>
        </p:txBody>
      </p:sp>
      <p:sp>
        <p:nvSpPr>
          <p:cNvPr id="14" name="สามเหลี่ยมมุมฉาก 13"/>
          <p:cNvSpPr>
            <a:spLocks/>
          </p:cNvSpPr>
          <p:nvPr/>
        </p:nvSpPr>
        <p:spPr bwMode="auto">
          <a:xfrm>
            <a:off x="-6042" y="5791253"/>
            <a:ext cx="3402314" cy="1080868"/>
          </a:xfrm>
          <a:prstGeom prst="rtTriangle">
            <a:avLst/>
          </a:prstGeom>
          <a:blipFill>
            <a:blip r:embed="rId13">
              <a:alphaModFix amt="50000"/>
            </a:blip>
            <a:tile tx="0" ty="0" sx="50000" sy="50000" flip="none" algn="t"/>
          </a:blipFill>
          <a:ln w="12700" cap="rnd" cmpd="thickThin" algn="ctr">
            <a:noFill/>
            <a:prstDash val="solid"/>
          </a:ln>
          <a:effectLst>
            <a:fillOverlay blend="mult">
              <a:gradFill flip="none" rotWithShape="1">
                <a:gsLst>
                  <a:gs pos="0">
                    <a:schemeClr val="accent1">
                      <a:shade val="20000"/>
                      <a:satMod val="176000"/>
                      <a:alpha val="100000"/>
                    </a:schemeClr>
                  </a:gs>
                  <a:gs pos="18000">
                    <a:schemeClr val="accent1">
                      <a:shade val="48000"/>
                      <a:satMod val="153000"/>
                      <a:alpha val="100000"/>
                    </a:schemeClr>
                  </a:gs>
                  <a:gs pos="43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45000">
                    <a:schemeClr val="accent1">
                      <a:tint val="85000"/>
                      <a:satMod val="150000"/>
                      <a:alpha val="100000"/>
                    </a:schemeClr>
                  </a:gs>
                  <a:gs pos="50000">
                    <a:schemeClr val="accent1">
                      <a:tint val="86000"/>
                      <a:satMod val="149000"/>
                      <a:alpha val="100000"/>
                    </a:schemeClr>
                  </a:gs>
                  <a:gs pos="79000">
                    <a:schemeClr val="accent1">
                      <a:shade val="53000"/>
                      <a:satMod val="150000"/>
                      <a:alpha val="100000"/>
                    </a:schemeClr>
                  </a:gs>
                  <a:gs pos="100000">
                    <a:schemeClr val="accent1">
                      <a:shade val="25000"/>
                      <a:satMod val="170000"/>
                      <a:alpha val="100000"/>
                    </a:schemeClr>
                  </a:gs>
                </a:gsLst>
                <a:lin ang="450000" scaled="1"/>
                <a:tileRect/>
              </a:gradFill>
            </a:fillOverlay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vert="horz" wrap="square" lIns="91440" tIns="45720" rIns="91440" bIns="45720" anchor="ctr" compatLnSpc="1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cxnSp>
        <p:nvCxnSpPr>
          <p:cNvPr id="15" name="ตัวเชื่อมต่อตรง 14"/>
          <p:cNvCxnSpPr/>
          <p:nvPr/>
        </p:nvCxnSpPr>
        <p:spPr>
          <a:xfrm>
            <a:off x="-9237" y="5787738"/>
            <a:ext cx="3405509" cy="1084383"/>
          </a:xfrm>
          <a:prstGeom prst="line">
            <a:avLst/>
          </a:prstGeom>
          <a:noFill/>
          <a:ln w="12065" cap="flat" cmpd="sng" algn="ctr">
            <a:gradFill>
              <a:gsLst>
                <a:gs pos="45000">
                  <a:schemeClr val="accent1">
                    <a:tint val="70000"/>
                    <a:satMod val="110000"/>
                  </a:schemeClr>
                </a:gs>
                <a:gs pos="15000">
                  <a:schemeClr val="accent1">
                    <a:shade val="40000"/>
                    <a:satMod val="110000"/>
                  </a:schemeClr>
                </a:gs>
              </a:gsLst>
              <a:lin ang="5400000" scaled="1"/>
            </a:gradFill>
            <a:prstDash val="solid"/>
            <a:miter lim="800000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  <a:scene3d>
              <a:camera prst="orthographicFront"/>
              <a:lightRig rig="soft" dir="t"/>
            </a:scene3d>
            <a:sp3d prstMaterial="softEdge">
              <a:bevelT w="25400" h="2540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481328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6727032" y="6407944"/>
            <a:ext cx="1920240" cy="365760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4380072" y="6407944"/>
            <a:ext cx="2350681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647272" y="6407944"/>
            <a:ext cx="36576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000" b="0">
                <a:solidFill>
                  <a:schemeClr val="tx1"/>
                </a:solidFill>
              </a:defRPr>
            </a:lvl1pPr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4100" b="1" kern="1200">
          <a:solidFill>
            <a:schemeClr val="tx2"/>
          </a:solidFill>
          <a:effectLst>
            <a:outerShdw blurRad="31750" dist="25400" dir="5400000" algn="tl" rotWithShape="0">
              <a:srgbClr val="000000">
                <a:alpha val="25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56032" algn="l" rtl="0" eaLnBrk="1" latinLnBrk="0" hangingPunct="1">
        <a:spcBef>
          <a:spcPts val="400"/>
        </a:spcBef>
        <a:spcAft>
          <a:spcPts val="0"/>
        </a:spcAft>
        <a:buClr>
          <a:schemeClr val="accent1"/>
        </a:buClr>
        <a:buSzPct val="68000"/>
        <a:buFont typeface="Wingdings 3"/>
        <a:buChar char=""/>
        <a:defRPr kumimoji="0" sz="2700" kern="1200">
          <a:solidFill>
            <a:schemeClr val="tx1"/>
          </a:solidFill>
          <a:latin typeface="+mn-lt"/>
          <a:ea typeface="+mn-ea"/>
          <a:cs typeface="+mn-cs"/>
        </a:defRPr>
      </a:lvl1pPr>
      <a:lvl2pPr marL="621792" indent="-228600" algn="l" rtl="0" eaLnBrk="1" latinLnBrk="0" hangingPunct="1">
        <a:spcBef>
          <a:spcPts val="324"/>
        </a:spcBef>
        <a:buClr>
          <a:schemeClr val="accent1"/>
        </a:buClr>
        <a:buFont typeface="Verdana"/>
        <a:buChar char="◦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2pPr>
      <a:lvl3pPr marL="859536" indent="-228600" algn="l" rtl="0" eaLnBrk="1" latinLnBrk="0" hangingPunct="1">
        <a:spcBef>
          <a:spcPts val="350"/>
        </a:spcBef>
        <a:buClr>
          <a:schemeClr val="accent2"/>
        </a:buClr>
        <a:buSzPct val="100000"/>
        <a:buFont typeface="Wingdings 2"/>
        <a:buChar char="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430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50"/>
        </a:spcBef>
        <a:buClr>
          <a:schemeClr val="accent2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16002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574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228600" algn="l" rtl="0" eaLnBrk="1" latinLnBrk="0" hangingPunct="1">
        <a:spcBef>
          <a:spcPts val="350"/>
        </a:spcBef>
        <a:buClr>
          <a:schemeClr val="accent3"/>
        </a:buClr>
        <a:buFont typeface="Wingdings 2"/>
        <a:buChar char="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สี่เหลี่ยมผืนผ้า 6"/>
          <p:cNvSpPr/>
          <p:nvPr/>
        </p:nvSpPr>
        <p:spPr>
          <a:xfrm>
            <a:off x="0" y="-1"/>
            <a:ext cx="365760" cy="6854456"/>
          </a:xfrm>
          <a:prstGeom prst="rect">
            <a:avLst/>
          </a:prstGeom>
          <a:solidFill>
            <a:srgbClr val="FFFFFF">
              <a:alpha val="100000"/>
            </a:srgb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255291" y="5047394"/>
            <a:ext cx="73152" cy="169164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255291" y="4796819"/>
            <a:ext cx="73152" cy="228600"/>
          </a:xfrm>
          <a:prstGeom prst="rect">
            <a:avLst/>
          </a:prstGeom>
          <a:solidFill>
            <a:schemeClr val="accent3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สี่เหลี่ยมผืนผ้า 9"/>
          <p:cNvSpPr/>
          <p:nvPr/>
        </p:nvSpPr>
        <p:spPr>
          <a:xfrm>
            <a:off x="255291" y="4637685"/>
            <a:ext cx="73152" cy="137160"/>
          </a:xfrm>
          <a:prstGeom prst="rect">
            <a:avLst/>
          </a:prstGeom>
          <a:solidFill>
            <a:schemeClr val="bg2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สี่เหลี่ยมผืนผ้า 10"/>
          <p:cNvSpPr/>
          <p:nvPr/>
        </p:nvSpPr>
        <p:spPr>
          <a:xfrm>
            <a:off x="255291" y="4542559"/>
            <a:ext cx="73152" cy="73152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2" name="สี่เหลี่ยมผืนผ้า 11"/>
          <p:cNvSpPr/>
          <p:nvPr/>
        </p:nvSpPr>
        <p:spPr>
          <a:xfrm>
            <a:off x="309558" y="680477"/>
            <a:ext cx="45720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5" name="สี่เหลี่ยมผืนผ้า 14"/>
          <p:cNvSpPr/>
          <p:nvPr/>
        </p:nvSpPr>
        <p:spPr>
          <a:xfrm>
            <a:off x="269073" y="680477"/>
            <a:ext cx="27432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16" name="สี่เหลี่ยมผืนผ้า 15"/>
          <p:cNvSpPr/>
          <p:nvPr/>
        </p:nvSpPr>
        <p:spPr>
          <a:xfrm>
            <a:off x="250020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7" name="สี่เหลี่ยมผืนผ้า 16"/>
          <p:cNvSpPr/>
          <p:nvPr/>
        </p:nvSpPr>
        <p:spPr>
          <a:xfrm>
            <a:off x="221768" y="680477"/>
            <a:ext cx="9144" cy="365760"/>
          </a:xfrm>
          <a:prstGeom prst="rect">
            <a:avLst/>
          </a:prstGeom>
          <a:solidFill>
            <a:srgbClr val="000000">
              <a:alpha val="100000"/>
            </a:srgbClr>
          </a:solidFill>
          <a:ln w="50800" cap="rnd" cmpd="thickThin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512064"/>
            <a:ext cx="7772400" cy="914400"/>
          </a:xfrm>
          <a:prstGeom prst="rect">
            <a:avLst/>
          </a:prstGeom>
        </p:spPr>
        <p:txBody>
          <a:bodyPr vert="horz" anchor="t">
            <a:noAutofit/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783560"/>
            <a:ext cx="7772400" cy="457200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477000" y="6416675"/>
            <a:ext cx="21336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416675"/>
            <a:ext cx="5562600" cy="365125"/>
          </a:xfrm>
          <a:prstGeom prst="rect">
            <a:avLst/>
          </a:prstGeom>
        </p:spPr>
        <p:txBody>
          <a:bodyPr vert="horz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8610600" y="6416675"/>
            <a:ext cx="457200" cy="365125"/>
          </a:xfrm>
          <a:prstGeom prst="rect">
            <a:avLst/>
          </a:prstGeom>
        </p:spPr>
        <p:txBody>
          <a:bodyPr vert="horz" anchor="b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 spc="-100" baseline="0">
          <a:solidFill>
            <a:schemeClr val="tx2">
              <a:satMod val="200000"/>
            </a:schemeClr>
          </a:solidFill>
          <a:latin typeface="+mj-lt"/>
          <a:ea typeface="+mj-ea"/>
          <a:cs typeface="+mj-cs"/>
        </a:defRPr>
      </a:lvl1pPr>
      <a:extLst/>
    </p:titleStyle>
    <p:bodyStyle>
      <a:lvl1pPr marL="411480" indent="-342900" algn="l" rtl="0" eaLnBrk="1" latinLnBrk="0" hangingPunct="1">
        <a:spcBef>
          <a:spcPts val="700"/>
        </a:spcBef>
        <a:buClr>
          <a:schemeClr val="tx2"/>
        </a:buClr>
        <a:buSzPct val="95000"/>
        <a:buFont typeface="Wingdings"/>
        <a:buChar char="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40664" indent="-28575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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2"/>
        </a:buClr>
        <a:buFont typeface="Wingdings 2"/>
        <a:buChar char="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61872" indent="-228600" algn="l" rtl="0" eaLnBrk="1" latinLnBrk="0" hangingPunct="1">
        <a:spcBef>
          <a:spcPct val="20000"/>
        </a:spcBef>
        <a:buClr>
          <a:schemeClr val="accent3"/>
        </a:buClr>
        <a:buFont typeface="Wingdings 3"/>
        <a:buChar char=""/>
        <a:defRPr kumimoji="0" sz="2200" kern="1200">
          <a:solidFill>
            <a:schemeClr val="tx1"/>
          </a:solidFill>
          <a:latin typeface="+mn-lt"/>
          <a:ea typeface="+mn-ea"/>
          <a:cs typeface="+mn-cs"/>
        </a:defRPr>
      </a:lvl4pPr>
      <a:lvl5pPr marL="14813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9928" indent="-210312" algn="l" rtl="0" eaLnBrk="1" latinLnBrk="0" hangingPunct="1">
        <a:spcBef>
          <a:spcPct val="20000"/>
        </a:spcBef>
        <a:buClr>
          <a:schemeClr val="accent3"/>
        </a:buClr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01952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093976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286000" indent="-182880" algn="l" rtl="0" eaLnBrk="1" latinLnBrk="0" hangingPunct="1">
        <a:spcBef>
          <a:spcPct val="20000"/>
        </a:spcBef>
        <a:buClr>
          <a:schemeClr val="accent4"/>
        </a:buClr>
        <a:buFont typeface="Wingdings 2"/>
        <a:buChar char="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สี่เหลี่ยมผืนผ้า 9"/>
          <p:cNvSpPr/>
          <p:nvPr/>
        </p:nvSpPr>
        <p:spPr bwMode="invGray">
          <a:xfrm>
            <a:off x="0" y="1435895"/>
            <a:ext cx="9144000" cy="45720"/>
          </a:xfrm>
          <a:prstGeom prst="rect">
            <a:avLst/>
          </a:prstGeom>
          <a:solidFill>
            <a:srgbClr val="FFFFFF"/>
          </a:solidFill>
          <a:ln w="48000" cap="flat" cmpd="thickThin" algn="ctr">
            <a:noFill/>
            <a:prstDash val="solid"/>
          </a:ln>
          <a:effectLst>
            <a:outerShdw blurRad="31750" dist="10160" dir="5400000" algn="tl" rotWithShape="0">
              <a:srgbClr val="000000">
                <a:alpha val="6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7" name="สี่เหลี่ยมผืนผ้า 6"/>
          <p:cNvSpPr/>
          <p:nvPr/>
        </p:nvSpPr>
        <p:spPr bwMode="ltGray">
          <a:xfrm>
            <a:off x="0" y="0"/>
            <a:ext cx="9143999" cy="1433733"/>
          </a:xfrm>
          <a:prstGeom prst="rect">
            <a:avLst/>
          </a:prstGeom>
          <a:solidFill>
            <a:srgbClr val="000000"/>
          </a:solidFill>
          <a:ln w="48000" cap="flat" cmpd="thickThin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ตัวยึดชื่อเรื่อง 1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51062"/>
          </a:xfrm>
          <a:prstGeom prst="rect">
            <a:avLst/>
          </a:prstGeom>
        </p:spPr>
        <p:txBody>
          <a:bodyPr vert="horz" lIns="91440" rIns="45720" rtlCol="0" anchor="ctr">
            <a:normAutofit/>
            <a:scene3d>
              <a:camera prst="orthographicFront"/>
              <a:lightRig rig="threePt" dir="t">
                <a:rot lat="0" lon="0" rev="4800000"/>
              </a:lightRig>
            </a:scene3d>
            <a:sp3d prstMaterial="matte">
              <a:bevelT w="50800" h="10160"/>
            </a:sp3d>
          </a:bodyPr>
          <a:lstStyle>
            <a:extLst/>
          </a:lstStyle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" name="ตัวยึดข้อความ 2"/>
          <p:cNvSpPr>
            <a:spLocks noGrp="1"/>
          </p:cNvSpPr>
          <p:nvPr>
            <p:ph type="body" idx="1"/>
          </p:nvPr>
        </p:nvSpPr>
        <p:spPr>
          <a:xfrm>
            <a:off x="457200" y="1775191"/>
            <a:ext cx="8229600" cy="4625609"/>
          </a:xfrm>
          <a:prstGeom prst="rect">
            <a:avLst/>
          </a:prstGeom>
        </p:spPr>
        <p:txBody>
          <a:bodyPr vert="horz" lIns="54864" tIns="91440" rtlCol="0">
            <a:normAutofit/>
          </a:bodyPr>
          <a:lstStyle>
            <a:extLst/>
          </a:lstStyle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4" name="ตัวยึดวันที่ 3"/>
          <p:cNvSpPr>
            <a:spLocks noGrp="1"/>
          </p:cNvSpPr>
          <p:nvPr>
            <p:ph type="dt" sz="half" idx="2"/>
          </p:nvPr>
        </p:nvSpPr>
        <p:spPr>
          <a:xfrm>
            <a:off x="457200" y="6476999"/>
            <a:ext cx="2133600" cy="274320"/>
          </a:xfrm>
          <a:prstGeom prst="rect">
            <a:avLst/>
          </a:prstGeom>
        </p:spPr>
        <p:txBody>
          <a:bodyPr vert="horz" lIns="109728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5" name="ตัวยึดท้ายกระดาษ 4"/>
          <p:cNvSpPr>
            <a:spLocks noGrp="1"/>
          </p:cNvSpPr>
          <p:nvPr>
            <p:ph type="ftr" sz="quarter" idx="3"/>
          </p:nvPr>
        </p:nvSpPr>
        <p:spPr>
          <a:xfrm>
            <a:off x="2640596" y="6476999"/>
            <a:ext cx="5507719" cy="274320"/>
          </a:xfrm>
          <a:prstGeom prst="rect">
            <a:avLst/>
          </a:prstGeom>
        </p:spPr>
        <p:txBody>
          <a:bodyPr vert="horz" lIns="45720" rIns="45720" bIns="0" rtlCol="0" anchor="b"/>
          <a:lstStyle>
            <a:lvl1pPr algn="l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endParaRPr lang="th-TH"/>
          </a:p>
        </p:txBody>
      </p:sp>
      <p:sp>
        <p:nvSpPr>
          <p:cNvPr id="6" name="ตัวยึดหมายเลขภาพนิ่ง 5"/>
          <p:cNvSpPr>
            <a:spLocks noGrp="1"/>
          </p:cNvSpPr>
          <p:nvPr>
            <p:ph type="sldNum" sz="quarter" idx="4"/>
          </p:nvPr>
        </p:nvSpPr>
        <p:spPr>
          <a:xfrm>
            <a:off x="8204396" y="6476999"/>
            <a:ext cx="733864" cy="274320"/>
          </a:xfrm>
          <a:prstGeom prst="rect">
            <a:avLst/>
          </a:prstGeom>
        </p:spPr>
        <p:txBody>
          <a:bodyPr vert="horz" bIns="0" rtlCol="0" anchor="b"/>
          <a:lstStyle>
            <a:lvl1pPr algn="r" eaLnBrk="1" latinLnBrk="0" hangingPunct="1">
              <a:defRPr kumimoji="0" sz="1200">
                <a:solidFill>
                  <a:schemeClr val="tx1">
                    <a:tint val="95000"/>
                  </a:schemeClr>
                </a:solidFill>
              </a:defRPr>
            </a:lvl1pPr>
            <a:extLst/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xStyles>
    <p:titleStyle>
      <a:lvl1pPr algn="l" rtl="0" eaLnBrk="1" latinLnBrk="0" hangingPunct="1">
        <a:spcBef>
          <a:spcPct val="0"/>
        </a:spcBef>
        <a:buNone/>
        <a:defRPr kumimoji="0" sz="4500" b="1" kern="1200">
          <a:solidFill>
            <a:schemeClr val="accent1">
              <a:satMod val="150000"/>
            </a:schemeClr>
          </a:solidFill>
          <a:effectLst/>
          <a:latin typeface="+mj-lt"/>
          <a:ea typeface="+mj-ea"/>
          <a:cs typeface="+mj-cs"/>
        </a:defRPr>
      </a:lvl1pPr>
      <a:extLst/>
    </p:titleStyle>
    <p:bodyStyle>
      <a:lvl1pPr marL="438912" indent="-320040" algn="l" rtl="0" eaLnBrk="1" latinLnBrk="0" hangingPunct="1">
        <a:spcBef>
          <a:spcPts val="0"/>
        </a:spcBef>
        <a:buClr>
          <a:schemeClr val="accent1"/>
        </a:buClr>
        <a:buSzPct val="80000"/>
        <a:buFont typeface="Wingdings 2"/>
        <a:buChar char="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31520" indent="-274320" algn="l" rtl="0" eaLnBrk="1" latinLnBrk="0" hangingPunct="1">
        <a:spcBef>
          <a:spcPct val="20000"/>
        </a:spcBef>
        <a:buClr>
          <a:schemeClr val="accent2"/>
        </a:buClr>
        <a:buSzPct val="90000"/>
        <a:buFont typeface="Wingdings"/>
        <a:buChar char="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996696" indent="-228600" algn="l" rtl="0" eaLnBrk="1" latinLnBrk="0" hangingPunct="1">
        <a:spcBef>
          <a:spcPct val="20000"/>
        </a:spcBef>
        <a:buClr>
          <a:schemeClr val="accent3"/>
        </a:buClr>
        <a:buFont typeface="Arial"/>
        <a:buChar char="▪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16152" indent="-182880" algn="l" rtl="0" eaLnBrk="1" latinLnBrk="0" hangingPunct="1">
        <a:spcBef>
          <a:spcPct val="20000"/>
        </a:spcBef>
        <a:buClr>
          <a:schemeClr val="accent4"/>
        </a:buClr>
        <a:buFont typeface="Arial"/>
        <a:buChar char="▪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26464" indent="-182880" algn="l" rtl="0" eaLnBrk="1" latinLnBrk="0" hangingPunct="1">
        <a:spcBef>
          <a:spcPct val="20000"/>
        </a:spcBef>
        <a:buClr>
          <a:schemeClr val="accent5"/>
        </a:buClr>
        <a:buFont typeface="Wingdings 3"/>
        <a:buChar char=""/>
        <a:defRPr kumimoji="0" lang="en-US" sz="2000" kern="1200" smtClean="0">
          <a:solidFill>
            <a:schemeClr val="tx1"/>
          </a:solidFill>
          <a:latin typeface="+mn-lt"/>
          <a:ea typeface="+mn-ea"/>
          <a:cs typeface="+mn-cs"/>
        </a:defRPr>
      </a:lvl5pPr>
      <a:lvl6pPr marL="1627632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828800" indent="-182880" algn="l" rtl="0" eaLnBrk="1" latinLnBrk="0" hangingPunct="1">
        <a:spcBef>
          <a:spcPct val="20000"/>
        </a:spcBef>
        <a:buClr>
          <a:schemeClr val="accent1"/>
        </a:buClr>
        <a:buSzPct val="100000"/>
        <a:buFont typeface="Wingdings 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029968" indent="-182880" algn="l" rtl="0" eaLnBrk="1" latinLnBrk="0" hangingPunct="1">
        <a:spcBef>
          <a:spcPct val="20000"/>
        </a:spcBef>
        <a:buClr>
          <a:schemeClr val="accent2"/>
        </a:buClr>
        <a:buFont typeface="Wingdings 2" pitchFamily="18" charset="2"/>
        <a:buChar char="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231136" indent="-182880" algn="l" rtl="0" eaLnBrk="1" latinLnBrk="0" hangingPunct="1">
        <a:spcBef>
          <a:spcPct val="20000"/>
        </a:spcBef>
        <a:buClr>
          <a:schemeClr val="accent3"/>
        </a:buClr>
        <a:buFont typeface="Wingdings 2" pitchFamily="18" charset="2"/>
        <a:buChar char="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ตัวยึดข้อความ 8"/>
          <p:cNvSpPr>
            <a:spLocks noGrp="1"/>
          </p:cNvSpPr>
          <p:nvPr>
            <p:ph type="body" idx="1"/>
          </p:nvPr>
        </p:nvSpPr>
        <p:spPr>
          <a:xfrm>
            <a:off x="457200" y="1447800"/>
            <a:ext cx="8229600" cy="46783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24" name="ตัวยึดวันที่ 23"/>
          <p:cNvSpPr>
            <a:spLocks noGrp="1"/>
          </p:cNvSpPr>
          <p:nvPr>
            <p:ph type="dt" sz="half" idx="2"/>
          </p:nvPr>
        </p:nvSpPr>
        <p:spPr>
          <a:xfrm>
            <a:off x="5791200" y="6203667"/>
            <a:ext cx="2590800" cy="384048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10" name="ตัวยึดท้ายกระดาษ 9"/>
          <p:cNvSpPr>
            <a:spLocks noGrp="1"/>
          </p:cNvSpPr>
          <p:nvPr>
            <p:ph type="ftr" sz="quarter" idx="3"/>
          </p:nvPr>
        </p:nvSpPr>
        <p:spPr>
          <a:xfrm>
            <a:off x="2133600" y="6203667"/>
            <a:ext cx="3581400" cy="384048"/>
          </a:xfrm>
          <a:prstGeom prst="rect">
            <a:avLst/>
          </a:prstGeom>
        </p:spPr>
        <p:txBody>
          <a:bodyPr vert="horz" anchor="ctr" anchorCtr="0"/>
          <a:lstStyle>
            <a:lvl1pPr algn="r" eaLnBrk="1" latinLnBrk="0" hangingPunct="1">
              <a:defRPr kumimoji="0" sz="12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2" name="ตัวยึดหมายเลขภาพนิ่ง 21"/>
          <p:cNvSpPr>
            <a:spLocks noGrp="1"/>
          </p:cNvSpPr>
          <p:nvPr>
            <p:ph type="sldNum" sz="quarter" idx="4"/>
          </p:nvPr>
        </p:nvSpPr>
        <p:spPr>
          <a:xfrm>
            <a:off x="8410575" y="6181531"/>
            <a:ext cx="609600" cy="457200"/>
          </a:xfrm>
          <a:prstGeom prst="rect">
            <a:avLst/>
          </a:prstGeom>
          <a:noFill/>
        </p:spPr>
        <p:txBody>
          <a:bodyPr vert="horz" lIns="0" tIns="0" rIns="0" bIns="0" anchor="ctr" anchorCtr="0">
            <a:noAutofit/>
          </a:bodyPr>
          <a:lstStyle>
            <a:lvl1pPr algn="ctr" eaLnBrk="1" latinLnBrk="0" hangingPunct="1">
              <a:defRPr kumimoji="0" sz="1600" baseline="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  <p:sp>
        <p:nvSpPr>
          <p:cNvPr id="5" name="ตัวยึดชื่อเรื่อง 4"/>
          <p:cNvSpPr>
            <a:spLocks noGrp="1"/>
          </p:cNvSpPr>
          <p:nvPr>
            <p:ph type="title"/>
          </p:nvPr>
        </p:nvSpPr>
        <p:spPr>
          <a:xfrm>
            <a:off x="457200" y="152400"/>
            <a:ext cx="8229600" cy="1219200"/>
          </a:xfrm>
          <a:prstGeom prst="rect">
            <a:avLst/>
          </a:prstGeom>
          <a:ln w="6350" cap="rnd">
            <a:noFill/>
          </a:ln>
        </p:spPr>
        <p:txBody>
          <a:bodyPr vert="horz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lang="en-US" sz="4200" b="0" kern="1200" spc="-100" baseline="0" dirty="0">
          <a:ln w="3200">
            <a:solidFill>
              <a:schemeClr val="bg2">
                <a:shade val="75000"/>
                <a:alpha val="25000"/>
              </a:schemeClr>
            </a:solidFill>
            <a:prstDash val="solid"/>
            <a:round/>
          </a:ln>
          <a:solidFill>
            <a:srgbClr val="F9F9F9"/>
          </a:solidFill>
          <a:effectLst>
            <a:innerShdw blurRad="50800" dist="25400" dir="13500000">
              <a:prstClr val="black">
                <a:alpha val="70000"/>
              </a:prstClr>
            </a:innerShdw>
          </a:effectLst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600"/>
        </a:spcBef>
        <a:buClr>
          <a:schemeClr val="accent2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/>
        <a:buChar char="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2pPr>
      <a:lvl3pPr marL="1005840" indent="-228600" algn="l" rtl="0" eaLnBrk="1" latinLnBrk="0" hangingPunct="1">
        <a:spcBef>
          <a:spcPts val="300"/>
        </a:spcBef>
        <a:buClr>
          <a:schemeClr val="accent2">
            <a:shade val="50000"/>
          </a:schemeClr>
        </a:buClr>
        <a:buSzPct val="85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rtl="0" eaLnBrk="1" latinLnBrk="0" hangingPunct="1">
        <a:spcBef>
          <a:spcPts val="30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900" kern="1200">
          <a:solidFill>
            <a:schemeClr val="tx1"/>
          </a:solidFill>
          <a:latin typeface="+mn-lt"/>
          <a:ea typeface="+mn-ea"/>
          <a:cs typeface="+mn-cs"/>
        </a:defRPr>
      </a:lvl4pPr>
      <a:lvl5pPr marL="155448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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1828800" indent="-22860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700" kern="1200">
          <a:solidFill>
            <a:schemeClr val="tx1"/>
          </a:solidFill>
          <a:latin typeface="+mn-lt"/>
          <a:ea typeface="+mn-ea"/>
          <a:cs typeface="+mn-cs"/>
        </a:defRPr>
      </a:lvl6pPr>
      <a:lvl7pPr marL="201168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28600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8pPr>
      <a:lvl9pPr marL="2560320" indent="-182880" algn="l" rtl="0" eaLnBrk="1" latinLnBrk="0" hangingPunct="1">
        <a:spcBef>
          <a:spcPts val="340"/>
        </a:spcBef>
        <a:buClr>
          <a:schemeClr val="accent2">
            <a:shade val="75000"/>
          </a:schemeClr>
        </a:buClr>
        <a:buSzPct val="85000"/>
        <a:buFont typeface="Wingdings 2" pitchFamily="18" charset="2"/>
        <a:buChar char="?"/>
        <a:defRPr kumimoji="0" sz="15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รูปแบบอิสระ 11"/>
          <p:cNvSpPr>
            <a:spLocks/>
          </p:cNvSpPr>
          <p:nvPr/>
        </p:nvSpPr>
        <p:spPr bwMode="auto">
          <a:xfrm>
            <a:off x="0" y="4752126"/>
            <a:ext cx="9144000" cy="2112962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1066"/>
              </a:cxn>
              <a:cxn ang="0">
                <a:pos x="0" y="1331"/>
              </a:cxn>
              <a:cxn ang="0">
                <a:pos x="5760" y="1331"/>
              </a:cxn>
              <a:cxn ang="0">
                <a:pos x="5760" y="0"/>
              </a:cxn>
              <a:cxn ang="0">
                <a:pos x="0" y="1066"/>
              </a:cxn>
            </a:cxnLst>
            <a:rect l="0" t="0" r="0" b="0"/>
            <a:pathLst>
              <a:path w="5760" h="1331">
                <a:moveTo>
                  <a:pt x="0" y="1066"/>
                </a:moveTo>
                <a:lnTo>
                  <a:pt x="0" y="1331"/>
                </a:lnTo>
                <a:lnTo>
                  <a:pt x="5760" y="1331"/>
                </a:lnTo>
                <a:lnTo>
                  <a:pt x="5760" y="0"/>
                </a:lnTo>
                <a:cubicBezTo>
                  <a:pt x="3220" y="1206"/>
                  <a:pt x="2250" y="1146"/>
                  <a:pt x="0" y="1066"/>
                </a:cubicBezTo>
                <a:close/>
              </a:path>
            </a:pathLst>
          </a:custGeom>
          <a:solidFill>
            <a:schemeClr val="bg1">
              <a:tint val="80000"/>
              <a:satMod val="200000"/>
              <a:alpha val="4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44450" dir="16200000" algn="ctr" rotWithShape="0">
              <a:prstClr val="black">
                <a:alpha val="3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6" name="รูปแบบอิสระ 15"/>
          <p:cNvSpPr>
            <a:spLocks/>
          </p:cNvSpPr>
          <p:nvPr/>
        </p:nvSpPr>
        <p:spPr bwMode="auto">
          <a:xfrm>
            <a:off x="7315200" y="0"/>
            <a:ext cx="1828800" cy="6858000"/>
          </a:xfrm>
          <a:custGeom>
            <a:avLst/>
            <a:gdLst>
              <a:gd name="connsiteX0" fmla="*/ 1914 w 1914"/>
              <a:gd name="connsiteY0" fmla="*/ 9 h 4329"/>
              <a:gd name="connsiteX1" fmla="*/ 1914 w 1914"/>
              <a:gd name="connsiteY1" fmla="*/ 4329 h 4329"/>
              <a:gd name="connsiteX2" fmla="*/ 204 w 1914"/>
              <a:gd name="connsiteY2" fmla="*/ 4327 h 4329"/>
              <a:gd name="connsiteX3" fmla="*/ 0 w 1914"/>
              <a:gd name="connsiteY3" fmla="*/ 0 h 4329"/>
              <a:gd name="connsiteX4" fmla="*/ 1914 w 1914"/>
              <a:gd name="connsiteY4" fmla="*/ 9 h 432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</a:cxnLst>
            <a:rect l="l" t="t" r="r" b="b"/>
            <a:pathLst>
              <a:path w="1914" h="4329">
                <a:moveTo>
                  <a:pt x="1914" y="9"/>
                </a:moveTo>
                <a:lnTo>
                  <a:pt x="1914" y="4329"/>
                </a:lnTo>
                <a:lnTo>
                  <a:pt x="204" y="4327"/>
                </a:lnTo>
                <a:cubicBezTo>
                  <a:pt x="1288" y="3574"/>
                  <a:pt x="2082" y="1734"/>
                  <a:pt x="0" y="0"/>
                </a:cubicBezTo>
                <a:lnTo>
                  <a:pt x="1914" y="9"/>
                </a:lnTo>
                <a:close/>
              </a:path>
            </a:pathLst>
          </a:custGeom>
          <a:solidFill>
            <a:schemeClr val="bg1">
              <a:tint val="90000"/>
              <a:satMod val="350000"/>
              <a:alpha val="4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>
            <a:outerShdw blurRad="50800" dist="50800" dir="10800000" algn="ctr" rotWithShape="0">
              <a:prstClr val="black">
                <a:alpha val="45000"/>
              </a:prstClr>
            </a:outerShdw>
          </a:effectLst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9" name="ตัวยึดชื่อเรื่อง 8"/>
          <p:cNvSpPr>
            <a:spLocks noGrp="1"/>
          </p:cNvSpPr>
          <p:nvPr>
            <p:ph type="title"/>
          </p:nvPr>
        </p:nvSpPr>
        <p:spPr>
          <a:xfrm>
            <a:off x="457200" y="274638"/>
            <a:ext cx="7467600" cy="1143000"/>
          </a:xfrm>
          <a:prstGeom prst="rect">
            <a:avLst/>
          </a:prstGeom>
        </p:spPr>
        <p:txBody>
          <a:bodyPr vert="horz" lIns="45720" rIns="45720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30" name="ตัวยึดข้อความ 29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7467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0" name="ตัวยึดวันที่ 9"/>
          <p:cNvSpPr>
            <a:spLocks noGrp="1"/>
          </p:cNvSpPr>
          <p:nvPr>
            <p:ph type="dt" sz="half" idx="2"/>
          </p:nvPr>
        </p:nvSpPr>
        <p:spPr>
          <a:xfrm>
            <a:off x="457200" y="6422064"/>
            <a:ext cx="2133600" cy="365125"/>
          </a:xfrm>
          <a:prstGeom prst="rect">
            <a:avLst/>
          </a:prstGeom>
        </p:spPr>
        <p:txBody>
          <a:bodyPr vert="horz" bIns="0" anchor="b"/>
          <a:lstStyle>
            <a:lvl1pPr algn="l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22" name="ตัวยึดท้ายกระดาษ 21"/>
          <p:cNvSpPr>
            <a:spLocks noGrp="1"/>
          </p:cNvSpPr>
          <p:nvPr>
            <p:ph type="ftr" sz="quarter" idx="3"/>
          </p:nvPr>
        </p:nvSpPr>
        <p:spPr>
          <a:xfrm>
            <a:off x="3124200" y="6422064"/>
            <a:ext cx="2895600" cy="365125"/>
          </a:xfrm>
          <a:prstGeom prst="rect">
            <a:avLst/>
          </a:prstGeom>
        </p:spPr>
        <p:txBody>
          <a:bodyPr vert="horz" lIns="0" rIns="0" bIns="0" anchor="b"/>
          <a:lstStyle>
            <a:lvl1pPr algn="ct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18" name="ตัวยึดหมายเลขภาพนิ่ง 17"/>
          <p:cNvSpPr>
            <a:spLocks noGrp="1"/>
          </p:cNvSpPr>
          <p:nvPr>
            <p:ph type="sldNum" sz="quarter" idx="4"/>
          </p:nvPr>
        </p:nvSpPr>
        <p:spPr>
          <a:xfrm>
            <a:off x="8153400" y="6422064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000">
                <a:solidFill>
                  <a:schemeClr val="tx2">
                    <a:shade val="50000"/>
                  </a:schemeClr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33" r:id="rId1"/>
    <p:sldLayoutId id="2147483734" r:id="rId2"/>
    <p:sldLayoutId id="2147483735" r:id="rId3"/>
    <p:sldLayoutId id="2147483736" r:id="rId4"/>
    <p:sldLayoutId id="2147483737" r:id="rId5"/>
    <p:sldLayoutId id="2147483738" r:id="rId6"/>
    <p:sldLayoutId id="2147483739" r:id="rId7"/>
    <p:sldLayoutId id="2147483740" r:id="rId8"/>
    <p:sldLayoutId id="2147483741" r:id="rId9"/>
    <p:sldLayoutId id="2147483742" r:id="rId10"/>
    <p:sldLayoutId id="2147483743" r:id="rId11"/>
  </p:sldLayoutIdLst>
  <p:txStyles>
    <p:titleStyle>
      <a:lvl1pPr algn="l" rtl="0" eaLnBrk="1" latinLnBrk="0" hangingPunct="1">
        <a:spcBef>
          <a:spcPct val="0"/>
        </a:spcBef>
        <a:buNone/>
        <a:defRPr kumimoji="0" sz="46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420624" indent="-384048" algn="l" rtl="0" eaLnBrk="1" latinLnBrk="0" hangingPunct="1">
        <a:spcBef>
          <a:spcPct val="20000"/>
        </a:spcBef>
        <a:buClr>
          <a:schemeClr val="accent1"/>
        </a:buClr>
        <a:buSzPct val="80000"/>
        <a:buFont typeface="Wingdings 2"/>
        <a:buChar char=""/>
        <a:defRPr kumimoji="0" sz="3000" kern="1200">
          <a:solidFill>
            <a:schemeClr val="tx1"/>
          </a:solidFill>
          <a:latin typeface="+mn-lt"/>
          <a:ea typeface="+mn-ea"/>
          <a:cs typeface="+mn-cs"/>
        </a:defRPr>
      </a:lvl1pPr>
      <a:lvl2pPr marL="722376" indent="-274320" algn="l" rtl="0" eaLnBrk="1" latinLnBrk="0" hangingPunct="1">
        <a:spcBef>
          <a:spcPct val="20000"/>
        </a:spcBef>
        <a:buClr>
          <a:schemeClr val="accent1"/>
        </a:buClr>
        <a:buSzPct val="90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005840" indent="-256032" algn="l" rtl="0" eaLnBrk="1" latinLnBrk="0" hangingPunct="1">
        <a:spcBef>
          <a:spcPct val="20000"/>
        </a:spcBef>
        <a:buClr>
          <a:schemeClr val="accent2"/>
        </a:buClr>
        <a:buSzPct val="85000"/>
        <a:buFont typeface="Arial"/>
        <a:buChar char="○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37744" algn="l" rtl="0" eaLnBrk="1" latinLnBrk="0" hangingPunct="1">
        <a:spcBef>
          <a:spcPct val="20000"/>
        </a:spcBef>
        <a:buClr>
          <a:schemeClr val="accent3"/>
        </a:buClr>
        <a:buSzPct val="9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90472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Arial"/>
        <a:buChar char="-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00784" indent="-182880" algn="l" rtl="0" eaLnBrk="1" latinLnBrk="0" hangingPunct="1">
        <a:spcBef>
          <a:spcPct val="20000"/>
        </a:spcBef>
        <a:buClr>
          <a:schemeClr val="accent5"/>
        </a:buClr>
        <a:buFont typeface="Arial"/>
        <a:buChar char="-"/>
        <a:defRPr kumimoji="0" sz="20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100000"/>
        <a:buFont typeface="Arial"/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39696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▪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331720" indent="-182880" algn="l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609600" y="228600"/>
            <a:ext cx="8153400" cy="9906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612648" y="1600200"/>
            <a:ext cx="8153400" cy="452628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096000" y="6248400"/>
            <a:ext cx="2667000" cy="365125"/>
          </a:xfrm>
          <a:prstGeom prst="rect">
            <a:avLst/>
          </a:prstGeom>
        </p:spPr>
        <p:txBody>
          <a:bodyPr vert="horz" anchor="ctr" anchorCtr="0"/>
          <a:lstStyle>
            <a:lvl1pPr algn="l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609600" y="6248206"/>
            <a:ext cx="5421083" cy="365125"/>
          </a:xfrm>
          <a:prstGeom prst="rect">
            <a:avLst/>
          </a:prstGeom>
        </p:spPr>
        <p:txBody>
          <a:bodyPr vert="horz" anchor="ctr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7" name="สี่เหลี่ยมผืนผ้า 6"/>
          <p:cNvSpPr/>
          <p:nvPr/>
        </p:nvSpPr>
        <p:spPr bwMode="white">
          <a:xfrm>
            <a:off x="0" y="1234440"/>
            <a:ext cx="9144000" cy="320040"/>
          </a:xfrm>
          <a:prstGeom prst="rect">
            <a:avLst/>
          </a:prstGeom>
          <a:solidFill>
            <a:srgbClr val="FFFFFF"/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8" name="สี่เหลี่ยมผืนผ้า 7"/>
          <p:cNvSpPr/>
          <p:nvPr/>
        </p:nvSpPr>
        <p:spPr>
          <a:xfrm>
            <a:off x="0" y="1280160"/>
            <a:ext cx="533400" cy="228600"/>
          </a:xfrm>
          <a:prstGeom prst="rect">
            <a:avLst/>
          </a:prstGeom>
          <a:solidFill>
            <a:schemeClr val="accent2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9" name="สี่เหลี่ยมผืนผ้า 8"/>
          <p:cNvSpPr/>
          <p:nvPr/>
        </p:nvSpPr>
        <p:spPr>
          <a:xfrm>
            <a:off x="590550" y="1280160"/>
            <a:ext cx="8553450" cy="228600"/>
          </a:xfrm>
          <a:prstGeom prst="rect">
            <a:avLst/>
          </a:prstGeom>
          <a:solidFill>
            <a:schemeClr val="accent1">
              <a:alpha val="100000"/>
            </a:schemeClr>
          </a:solidFill>
          <a:ln w="50800" cap="rnd" cmpd="dbl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0" y="1272222"/>
            <a:ext cx="533400" cy="244476"/>
          </a:xfrm>
          <a:prstGeom prst="rect">
            <a:avLst/>
          </a:prstGeom>
        </p:spPr>
        <p:txBody>
          <a:bodyPr vert="horz" anchor="ctr" anchorCtr="0">
            <a:normAutofit/>
          </a:bodyPr>
          <a:lstStyle>
            <a:lvl1pPr algn="ctr" eaLnBrk="1" latinLnBrk="0" hangingPunct="1">
              <a:defRPr kumimoji="0" sz="1400" b="1">
                <a:solidFill>
                  <a:srgbClr val="FFFFFF"/>
                </a:solidFill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45" r:id="rId1"/>
    <p:sldLayoutId id="2147483746" r:id="rId2"/>
    <p:sldLayoutId id="2147483747" r:id="rId3"/>
    <p:sldLayoutId id="2147483748" r:id="rId4"/>
    <p:sldLayoutId id="2147483749" r:id="rId5"/>
    <p:sldLayoutId id="2147483750" r:id="rId6"/>
    <p:sldLayoutId id="2147483751" r:id="rId7"/>
    <p:sldLayoutId id="2147483752" r:id="rId8"/>
    <p:sldLayoutId id="2147483753" r:id="rId9"/>
    <p:sldLayoutId id="2147483754" r:id="rId10"/>
    <p:sldLayoutId id="2147483755" r:id="rId11"/>
  </p:sldLayoutIdLst>
  <p:txStyles>
    <p:titleStyle>
      <a:lvl1pPr algn="l" rtl="0" eaLnBrk="1" latinLnBrk="0" hangingPunct="1">
        <a:spcBef>
          <a:spcPct val="0"/>
        </a:spcBef>
        <a:buNone/>
        <a:defRPr kumimoji="0" sz="44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320040" indent="-320040" algn="l" rtl="0" eaLnBrk="1" latinLnBrk="0" hangingPunct="1">
        <a:spcBef>
          <a:spcPts val="700"/>
        </a:spcBef>
        <a:buClr>
          <a:schemeClr val="accent2"/>
        </a:buClr>
        <a:buSzPct val="60000"/>
        <a:buFont typeface="Wingdings"/>
        <a:buChar char=""/>
        <a:defRPr kumimoji="0" sz="29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rtl="0" eaLnBrk="1" latinLnBrk="0" hangingPunct="1">
        <a:spcBef>
          <a:spcPts val="550"/>
        </a:spcBef>
        <a:buClr>
          <a:schemeClr val="accent1"/>
        </a:buClr>
        <a:buSzPct val="70000"/>
        <a:buFont typeface="Wingdings 2"/>
        <a:buChar char="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rtl="0" eaLnBrk="1" latinLnBrk="0" hangingPunct="1">
        <a:spcBef>
          <a:spcPts val="500"/>
        </a:spcBef>
        <a:buClr>
          <a:schemeClr val="accent2"/>
        </a:buClr>
        <a:buSzPct val="75000"/>
        <a:buFont typeface="Wingdings"/>
        <a:buChar char=""/>
        <a:defRPr kumimoji="0" sz="23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indent="-228600" algn="l" rtl="0" eaLnBrk="1" latinLnBrk="0" hangingPunct="1">
        <a:spcBef>
          <a:spcPts val="400"/>
        </a:spcBef>
        <a:buClr>
          <a:schemeClr val="accent3"/>
        </a:buClr>
        <a:buSzPct val="7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indent="-228600" algn="l" rtl="0" eaLnBrk="1" latinLnBrk="0" hangingPunct="1">
        <a:spcBef>
          <a:spcPts val="400"/>
        </a:spcBef>
        <a:buClr>
          <a:schemeClr val="accent4"/>
        </a:buClr>
        <a:buSzPct val="65000"/>
        <a:buFont typeface="Wingdings"/>
        <a:buChar char="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103120" indent="-228600" algn="l" rtl="0" eaLnBrk="1" latinLnBrk="0" hangingPunct="1">
        <a:spcBef>
          <a:spcPct val="20000"/>
        </a:spcBef>
        <a:buClr>
          <a:schemeClr val="accent1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rtl="0" eaLnBrk="1" latinLnBrk="0" hangingPunct="1">
        <a:spcBef>
          <a:spcPct val="20000"/>
        </a:spcBef>
        <a:buClr>
          <a:schemeClr val="accent2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651760" indent="-228600" algn="l" rtl="0" eaLnBrk="1" latinLnBrk="0" hangingPunct="1">
        <a:spcBef>
          <a:spcPct val="20000"/>
        </a:spcBef>
        <a:buClr>
          <a:schemeClr val="accent3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8pPr>
      <a:lvl9pPr marL="2926080" indent="-228600" algn="l" rtl="0" eaLnBrk="1" latinLnBrk="0" hangingPunct="1">
        <a:spcBef>
          <a:spcPct val="20000"/>
        </a:spcBef>
        <a:buClr>
          <a:schemeClr val="accent4"/>
        </a:buClr>
        <a:buFont typeface="Wingdings"/>
        <a:buChar char="§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สี่เหลี่ยมผืนผ้า 8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FF"/>
          </a:solidFill>
          <a:ln w="12700" cap="flat" cmpd="sng" algn="ctr">
            <a:noFill/>
            <a:prstDash val="solid"/>
          </a:ln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 useBgFill="1">
        <p:nvSpPr>
          <p:cNvPr id="8" name="สี่เหลี่ยมมุมมน 7"/>
          <p:cNvSpPr/>
          <p:nvPr/>
        </p:nvSpPr>
        <p:spPr>
          <a:xfrm>
            <a:off x="64008" y="69755"/>
            <a:ext cx="9013372" cy="6693408"/>
          </a:xfrm>
          <a:prstGeom prst="roundRect">
            <a:avLst>
              <a:gd name="adj" fmla="val 4929"/>
            </a:avLst>
          </a:prstGeom>
          <a:ln w="6350" cap="sq" cmpd="sng" algn="ctr">
            <a:solidFill>
              <a:schemeClr val="tx1"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2" name="ตัวยึดชื่อเรื่อง 21"/>
          <p:cNvSpPr>
            <a:spLocks noGrp="1"/>
          </p:cNvSpPr>
          <p:nvPr>
            <p:ph type="title"/>
          </p:nvPr>
        </p:nvSpPr>
        <p:spPr>
          <a:xfrm>
            <a:off x="914400" y="274638"/>
            <a:ext cx="7772400" cy="1143000"/>
          </a:xfrm>
          <a:prstGeom prst="rect">
            <a:avLst/>
          </a:prstGeom>
        </p:spPr>
        <p:txBody>
          <a:bodyPr bIns="91440" anchor="b" anchorCtr="0">
            <a:normAutofit/>
          </a:bodyPr>
          <a:lstStyle/>
          <a:p>
            <a:r>
              <a:rPr kumimoji="0" lang="th-TH" smtClean="0"/>
              <a:t>คลิกเพื่อแก้ไขลักษณะชื่อเรื่องต้นแบบ</a:t>
            </a:r>
            <a:endParaRPr kumimoji="0" lang="en-US"/>
          </a:p>
        </p:txBody>
      </p:sp>
      <p:sp>
        <p:nvSpPr>
          <p:cNvPr id="13" name="ตัวยึดข้อความ 12"/>
          <p:cNvSpPr>
            <a:spLocks noGrp="1"/>
          </p:cNvSpPr>
          <p:nvPr>
            <p:ph type="body" idx="1"/>
          </p:nvPr>
        </p:nvSpPr>
        <p:spPr>
          <a:xfrm>
            <a:off x="914400" y="1447800"/>
            <a:ext cx="7772400" cy="4572000"/>
          </a:xfrm>
          <a:prstGeom prst="rect">
            <a:avLst/>
          </a:prstGeom>
        </p:spPr>
        <p:txBody>
          <a:bodyPr>
            <a:normAutofit/>
          </a:bodyPr>
          <a:lstStyle/>
          <a:p>
            <a:pPr lvl="0" eaLnBrk="1" latinLnBrk="0" hangingPunct="1"/>
            <a:r>
              <a:rPr kumimoji="0" lang="th-TH" smtClean="0"/>
              <a:t>คลิกเพื่อแก้ไขลักษณะของข้อความต้นแบบ</a:t>
            </a:r>
          </a:p>
          <a:p>
            <a:pPr lvl="1" eaLnBrk="1" latinLnBrk="0" hangingPunct="1"/>
            <a:r>
              <a:rPr kumimoji="0" lang="th-TH" smtClean="0"/>
              <a:t>ระดับที่สอง</a:t>
            </a:r>
          </a:p>
          <a:p>
            <a:pPr lvl="2" eaLnBrk="1" latinLnBrk="0" hangingPunct="1"/>
            <a:r>
              <a:rPr kumimoji="0" lang="th-TH" smtClean="0"/>
              <a:t>ระดับที่สาม</a:t>
            </a:r>
          </a:p>
          <a:p>
            <a:pPr lvl="3" eaLnBrk="1" latinLnBrk="0" hangingPunct="1"/>
            <a:r>
              <a:rPr kumimoji="0" lang="th-TH" smtClean="0"/>
              <a:t>ระดับที่สี่</a:t>
            </a:r>
          </a:p>
          <a:p>
            <a:pPr lvl="4" eaLnBrk="1" latinLnBrk="0" hangingPunct="1"/>
            <a:r>
              <a:rPr kumimoji="0" lang="th-TH" smtClean="0"/>
              <a:t>ระดับที่ห้า</a:t>
            </a:r>
            <a:endParaRPr kumimoji="0" lang="en-US"/>
          </a:p>
        </p:txBody>
      </p:sp>
      <p:sp>
        <p:nvSpPr>
          <p:cNvPr id="14" name="ตัวยึดวันที่ 13"/>
          <p:cNvSpPr>
            <a:spLocks noGrp="1"/>
          </p:cNvSpPr>
          <p:nvPr>
            <p:ph type="dt" sz="half" idx="2"/>
          </p:nvPr>
        </p:nvSpPr>
        <p:spPr>
          <a:xfrm>
            <a:off x="6172200" y="6191250"/>
            <a:ext cx="2476500" cy="476250"/>
          </a:xfrm>
          <a:prstGeom prst="rect">
            <a:avLst/>
          </a:prstGeom>
        </p:spPr>
        <p:txBody>
          <a:bodyPr anchor="ctr" anchorCtr="0"/>
          <a:lstStyle>
            <a:lvl1pPr algn="r"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fld id="{424E933C-6EA4-4216-AEBB-CB50216E3CD4}" type="datetimeFigureOut">
              <a:rPr lang="th-TH" smtClean="0"/>
              <a:pPr>
                <a:defRPr/>
              </a:pPr>
              <a:t>05/07/53</a:t>
            </a:fld>
            <a:endParaRPr lang="th-TH"/>
          </a:p>
        </p:txBody>
      </p:sp>
      <p:sp>
        <p:nvSpPr>
          <p:cNvPr id="3" name="ตัวยึดท้ายกระดาษ 2"/>
          <p:cNvSpPr>
            <a:spLocks noGrp="1"/>
          </p:cNvSpPr>
          <p:nvPr>
            <p:ph type="ftr" sz="quarter" idx="3"/>
          </p:nvPr>
        </p:nvSpPr>
        <p:spPr>
          <a:xfrm>
            <a:off x="914400" y="6172200"/>
            <a:ext cx="3962400" cy="457200"/>
          </a:xfrm>
          <a:prstGeom prst="rect">
            <a:avLst/>
          </a:prstGeom>
        </p:spPr>
        <p:txBody>
          <a:bodyPr anchor="ctr" anchorCtr="0"/>
          <a:lstStyle>
            <a:lvl1pPr eaLnBrk="1" latinLnBrk="0" hangingPunct="1">
              <a:defRPr kumimoji="0" sz="1400">
                <a:solidFill>
                  <a:schemeClr val="tx2"/>
                </a:solidFill>
              </a:defRPr>
            </a:lvl1pPr>
          </a:lstStyle>
          <a:p>
            <a:pPr>
              <a:defRPr/>
            </a:pPr>
            <a:endParaRPr lang="th-TH"/>
          </a:p>
        </p:txBody>
      </p:sp>
      <p:sp>
        <p:nvSpPr>
          <p:cNvPr id="23" name="ตัวยึดหมายเลขภาพนิ่ง 22"/>
          <p:cNvSpPr>
            <a:spLocks noGrp="1"/>
          </p:cNvSpPr>
          <p:nvPr>
            <p:ph type="sldNum" sz="quarter" idx="4"/>
          </p:nvPr>
        </p:nvSpPr>
        <p:spPr>
          <a:xfrm>
            <a:off x="146304" y="6210300"/>
            <a:ext cx="457200" cy="457200"/>
          </a:xfrm>
          <a:prstGeom prst="ellipse">
            <a:avLst/>
          </a:prstGeom>
          <a:solidFill>
            <a:schemeClr val="accent1"/>
          </a:solidFill>
        </p:spPr>
        <p:txBody>
          <a:bodyPr wrap="none" lIns="0" tIns="0" rIns="0" bIns="0" anchor="ctr" anchorCtr="1">
            <a:noAutofit/>
          </a:bodyPr>
          <a:lstStyle>
            <a:lvl1pPr algn="ctr" eaLnBrk="1" latinLnBrk="0" hangingPunct="1">
              <a:defRPr kumimoji="0" sz="1400">
                <a:solidFill>
                  <a:srgbClr val="FFFFFF"/>
                </a:solidFill>
                <a:latin typeface="+mj-lt"/>
                <a:ea typeface="+mj-ea"/>
                <a:cs typeface="+mj-cs"/>
              </a:defRPr>
            </a:lvl1pPr>
          </a:lstStyle>
          <a:p>
            <a:pPr>
              <a:defRPr/>
            </a:pPr>
            <a:fld id="{ABD0EAF3-971E-4A43-8F2B-C0CB79F96985}" type="slidenum">
              <a:rPr lang="th-TH" smtClean="0"/>
              <a:pPr>
                <a:defRPr/>
              </a:pPr>
              <a:t>‹#›</a:t>
            </a:fld>
            <a:endParaRPr lang="th-TH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57" r:id="rId1"/>
    <p:sldLayoutId id="2147483758" r:id="rId2"/>
    <p:sldLayoutId id="2147483759" r:id="rId3"/>
    <p:sldLayoutId id="2147483760" r:id="rId4"/>
    <p:sldLayoutId id="2147483761" r:id="rId5"/>
    <p:sldLayoutId id="2147483762" r:id="rId6"/>
    <p:sldLayoutId id="2147483763" r:id="rId7"/>
    <p:sldLayoutId id="2147483764" r:id="rId8"/>
    <p:sldLayoutId id="2147483765" r:id="rId9"/>
    <p:sldLayoutId id="2147483766" r:id="rId10"/>
    <p:sldLayoutId id="2147483767" r:id="rId11"/>
  </p:sldLayoutIdLst>
  <p:txStyles>
    <p:titleStyle>
      <a:lvl1pPr algn="l" rtl="0" eaLnBrk="1" latinLnBrk="0" hangingPunct="1">
        <a:spcBef>
          <a:spcPct val="0"/>
        </a:spcBef>
        <a:buNone/>
        <a:defRPr kumimoji="0" sz="4000" kern="1200">
          <a:solidFill>
            <a:schemeClr val="tx2"/>
          </a:solidFill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ts val="580"/>
        </a:spcBef>
        <a:buClr>
          <a:schemeClr val="accent1"/>
        </a:buClr>
        <a:buSzPct val="8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48640" indent="-228600" algn="l" rtl="0" eaLnBrk="1" latinLnBrk="0" hangingPunct="1">
        <a:spcBef>
          <a:spcPts val="370"/>
        </a:spcBef>
        <a:buClr>
          <a:schemeClr val="accent2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8229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SzPct val="8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228600" algn="l" rtl="0" eaLnBrk="1" latinLnBrk="0" hangingPunct="1">
        <a:spcBef>
          <a:spcPts val="370"/>
        </a:spcBef>
        <a:buClr>
          <a:schemeClr val="accent3"/>
        </a:buClr>
        <a:buSzPct val="80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indent="-228600" algn="l" rtl="0" eaLnBrk="1" latinLnBrk="0" hangingPunct="1">
        <a:spcBef>
          <a:spcPts val="370"/>
        </a:spcBef>
        <a:buClr>
          <a:schemeClr val="accent3"/>
        </a:buClr>
        <a:buFontTx/>
        <a:buChar char="o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645920" indent="-228600" algn="l" rtl="0" eaLnBrk="1" latinLnBrk="0" hangingPunct="1">
        <a:spcBef>
          <a:spcPts val="370"/>
        </a:spcBef>
        <a:buClr>
          <a:schemeClr val="accent3"/>
        </a:buClr>
        <a:buChar char="•"/>
        <a:defRPr kumimoji="0" sz="1800" kern="1200" baseline="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228600" algn="l" rtl="0" eaLnBrk="1" latinLnBrk="0" hangingPunct="1">
        <a:spcBef>
          <a:spcPts val="370"/>
        </a:spcBef>
        <a:buClr>
          <a:schemeClr val="accent2"/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228600" algn="l" rtl="0" eaLnBrk="1" latinLnBrk="0" hangingPunct="1">
        <a:spcBef>
          <a:spcPts val="370"/>
        </a:spcBef>
        <a:buClr>
          <a:schemeClr val="accent1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228600" algn="l" rtl="0" eaLnBrk="1" latinLnBrk="0" hangingPunct="1">
        <a:spcBef>
          <a:spcPts val="370"/>
        </a:spcBef>
        <a:buClr>
          <a:schemeClr val="accent2">
            <a:tint val="60000"/>
          </a:schemeClr>
        </a:buClr>
        <a:buChar char="•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90.xml"/><Relationship Id="rId1" Type="http://schemas.openxmlformats.org/officeDocument/2006/relationships/themeOverride" Target="../theme/themeOverride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01.xml"/><Relationship Id="rId1" Type="http://schemas.openxmlformats.org/officeDocument/2006/relationships/themeOverride" Target="../theme/themeOverride8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4.xml"/><Relationship Id="rId1" Type="http://schemas.openxmlformats.org/officeDocument/2006/relationships/themeOverride" Target="../theme/themeOverride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35.xml"/><Relationship Id="rId1" Type="http://schemas.openxmlformats.org/officeDocument/2006/relationships/themeOverride" Target="../theme/themeOverride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46.xml"/><Relationship Id="rId1" Type="http://schemas.openxmlformats.org/officeDocument/2006/relationships/themeOverride" Target="../theme/themeOverride4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57.xml"/><Relationship Id="rId1" Type="http://schemas.openxmlformats.org/officeDocument/2006/relationships/themeOverride" Target="../theme/themeOverride5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68.xml"/><Relationship Id="rId1" Type="http://schemas.openxmlformats.org/officeDocument/2006/relationships/themeOverride" Target="../theme/themeOverride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9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4282" y="2819400"/>
            <a:ext cx="8643998" cy="3324244"/>
          </a:xfrm>
        </p:spPr>
        <p:txBody>
          <a:bodyPr rtlCol="0">
            <a:norm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3200" dirty="0" smtClean="0">
                <a:latin typeface="Angsana New" pitchFamily="18" charset="-34"/>
                <a:cs typeface="Angsana New" pitchFamily="18" charset="-34"/>
              </a:rPr>
              <a:t>โดย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th-TH" sz="3600" spc="0" dirty="0" smtClean="0">
                <a:solidFill>
                  <a:srgbClr val="7030A0"/>
                </a:solidFill>
                <a:latin typeface="Angsana New" pitchFamily="18" charset="-34"/>
                <a:cs typeface="Angsana New" pitchFamily="18" charset="-34"/>
              </a:rPr>
              <a:t>ผู้ช่วยศาสตราจารย์ วันเพ็ญ ชัยกิจมงคล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th-TH" sz="3600" spc="0" dirty="0" smtClean="0">
                <a:latin typeface="Angsana New" pitchFamily="18" charset="-34"/>
                <a:cs typeface="Angsana New" pitchFamily="18" charset="-34"/>
              </a:rPr>
              <a:t>คณะมนุษยศาสตร์ มหาวิทยาลัยเชียงใหม่</a:t>
            </a:r>
          </a:p>
          <a:p>
            <a:pPr eaLnBrk="1" fontAlgn="auto" hangingPunct="1">
              <a:spcAft>
                <a:spcPts val="0"/>
              </a:spcAft>
              <a:defRPr/>
            </a:pPr>
            <a:r>
              <a:rPr lang="en-US" sz="3600" spc="0" dirty="0" smtClean="0">
                <a:latin typeface="Angsana New" pitchFamily="18" charset="-34"/>
                <a:cs typeface="Angsana New" pitchFamily="18" charset="-34"/>
              </a:rPr>
              <a:t>5</a:t>
            </a:r>
            <a:r>
              <a:rPr lang="en-US" sz="3600" spc="0" dirty="0" smtClean="0">
                <a:latin typeface="Angsana New" pitchFamily="18" charset="-34"/>
                <a:cs typeface="Angsana New" pitchFamily="18" charset="-34"/>
              </a:rPr>
              <a:t> </a:t>
            </a:r>
            <a:r>
              <a:rPr lang="en-US" sz="3600" spc="0" dirty="0" smtClean="0">
                <a:latin typeface="Angsana New" pitchFamily="18" charset="-34"/>
                <a:cs typeface="Angsana New" pitchFamily="18" charset="-34"/>
              </a:rPr>
              <a:t>- </a:t>
            </a:r>
            <a:r>
              <a:rPr lang="en-US" sz="3600" spc="0" dirty="0" smtClean="0">
                <a:latin typeface="Angsana New" pitchFamily="18" charset="-34"/>
                <a:cs typeface="Angsana New" pitchFamily="18" charset="-34"/>
              </a:rPr>
              <a:t>6 </a:t>
            </a:r>
            <a:r>
              <a:rPr lang="th-TH" sz="3600" spc="0" dirty="0" smtClean="0">
                <a:latin typeface="Angsana New" pitchFamily="18" charset="-34"/>
                <a:cs typeface="Angsana New" pitchFamily="18" charset="-34"/>
              </a:rPr>
              <a:t>กรกฎาคม </a:t>
            </a:r>
            <a:r>
              <a:rPr lang="en-US" sz="3600" spc="0" smtClean="0">
                <a:latin typeface="Angsana New" pitchFamily="18" charset="-34"/>
                <a:cs typeface="Angsana New" pitchFamily="18" charset="-34"/>
              </a:rPr>
              <a:t>2552</a:t>
            </a:r>
            <a:r>
              <a:rPr lang="en-US" sz="3600" spc="0" dirty="0" smtClean="0">
                <a:latin typeface="Angsana New" pitchFamily="18" charset="-34"/>
                <a:cs typeface="Angsana New" pitchFamily="18" charset="-34"/>
              </a:rPr>
              <a:t>3</a:t>
            </a:r>
            <a:endParaRPr lang="th-TH" dirty="0" smtClean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4282" y="214290"/>
            <a:ext cx="8715436" cy="1714512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th-TH" sz="4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โครงงาน</a:t>
            </a:r>
            <a:br>
              <a:rPr lang="th-TH" sz="4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</a:br>
            <a:r>
              <a:rPr lang="th-TH" sz="4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กระบวนวิชา </a:t>
            </a:r>
            <a:r>
              <a:rPr lang="en-US" sz="4000" b="1" dirty="0" smtClean="0">
                <a:solidFill>
                  <a:srgbClr val="002060"/>
                </a:solidFill>
                <a:latin typeface="Cordia New" pitchFamily="34" charset="-34"/>
                <a:cs typeface="Cordia New" pitchFamily="34" charset="-34"/>
              </a:rPr>
              <a:t>050111</a:t>
            </a:r>
            <a:endParaRPr lang="th-TH" sz="4000" b="1" dirty="0" smtClean="0">
              <a:solidFill>
                <a:srgbClr val="002060"/>
              </a:solidFill>
              <a:latin typeface="Cordia New" pitchFamily="34" charset="-34"/>
              <a:cs typeface="Cordia New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Title 1"/>
          <p:cNvSpPr>
            <a:spLocks noGrp="1"/>
          </p:cNvSpPr>
          <p:nvPr>
            <p:ph type="title"/>
          </p:nvPr>
        </p:nvSpPr>
        <p:spPr>
          <a:xfrm>
            <a:off x="285720" y="71414"/>
            <a:ext cx="8401080" cy="1143000"/>
          </a:xfrm>
        </p:spPr>
        <p:txBody>
          <a:bodyPr/>
          <a:lstStyle/>
          <a:p>
            <a:pPr eaLnBrk="1" hangingPunct="1"/>
            <a:r>
              <a:rPr lang="en-US" b="1" dirty="0" smtClean="0">
                <a:solidFill>
                  <a:srgbClr val="C00000"/>
                </a:solidFill>
                <a:cs typeface="Angsana New" pitchFamily="18" charset="-34"/>
              </a:rPr>
              <a:t>TEFCAS</a:t>
            </a:r>
            <a:endParaRPr lang="th-TH" b="1" dirty="0" smtClean="0">
              <a:solidFill>
                <a:srgbClr val="C00000"/>
              </a:solidFill>
            </a:endParaRPr>
          </a:p>
        </p:txBody>
      </p:sp>
      <p:sp>
        <p:nvSpPr>
          <p:cNvPr id="10243" name="Content Placeholder 2"/>
          <p:cNvSpPr>
            <a:spLocks noGrp="1"/>
          </p:cNvSpPr>
          <p:nvPr>
            <p:ph sz="quarter" idx="1"/>
          </p:nvPr>
        </p:nvSpPr>
        <p:spPr>
          <a:xfrm>
            <a:off x="571472" y="1142984"/>
            <a:ext cx="8358246" cy="5124472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Trial – 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ศึกษา และเตรียมการ </a:t>
            </a:r>
            <a:endParaRPr lang="en-US" sz="3200" b="1" dirty="0" smtClean="0">
              <a:solidFill>
                <a:srgbClr val="0070C0"/>
              </a:solidFill>
              <a:latin typeface="BrowalliaUPC" pitchFamily="34" charset="-34"/>
              <a:cs typeface="BrowalliaUPC" pitchFamily="34" charset="-34"/>
            </a:endParaRPr>
          </a:p>
          <a:p>
            <a:pPr eaLnBrk="1" hangingPunct="1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	</a:t>
            </a:r>
            <a:r>
              <a:rPr lang="en-US" sz="30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(</a:t>
            </a:r>
            <a:r>
              <a:rPr lang="th-TH" sz="30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เช่น ลองใช้แบบสอบถามก่อนใช้จริง</a:t>
            </a:r>
            <a:r>
              <a:rPr lang="en-US" sz="30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)</a:t>
            </a:r>
            <a:endParaRPr lang="th-TH" sz="3000" b="1" dirty="0" smtClean="0">
              <a:solidFill>
                <a:srgbClr val="0070C0"/>
              </a:solidFill>
              <a:latin typeface="BrowalliaUPC" pitchFamily="34" charset="-34"/>
              <a:cs typeface="BrowalliaUPC" pitchFamily="34" charset="-34"/>
            </a:endParaRPr>
          </a:p>
          <a:p>
            <a:pPr eaLnBrk="1" hangingPunct="1"/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Event – 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กำหนดกระบวนการ </a:t>
            </a:r>
            <a:endParaRPr lang="en-US" sz="3200" b="1" dirty="0" smtClean="0">
              <a:solidFill>
                <a:srgbClr val="0070C0"/>
              </a:solidFill>
              <a:latin typeface="BrowalliaUPC" pitchFamily="34" charset="-34"/>
              <a:cs typeface="BrowalliaUPC" pitchFamily="34" charset="-34"/>
            </a:endParaRPr>
          </a:p>
          <a:p>
            <a:pPr eaLnBrk="1" hangingPunct="1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	(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เช่น แจกแบบสอบถาม</a:t>
            </a:r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)</a:t>
            </a:r>
          </a:p>
          <a:p>
            <a:pPr eaLnBrk="1" hangingPunct="1"/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Feedback – 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ให้ความเห็นต่อสิ่งที่ทำด้วยตนเอง </a:t>
            </a:r>
            <a:endParaRPr lang="en-US" sz="3200" b="1" dirty="0" smtClean="0">
              <a:solidFill>
                <a:srgbClr val="0070C0"/>
              </a:solidFill>
              <a:latin typeface="BrowalliaUPC" pitchFamily="34" charset="-34"/>
              <a:cs typeface="BrowalliaUPC" pitchFamily="34" charset="-34"/>
            </a:endParaRPr>
          </a:p>
          <a:p>
            <a:pPr eaLnBrk="1" hangingPunct="1"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	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ฟังความเห็นจากเพื่อน และอาจารย์</a:t>
            </a:r>
          </a:p>
          <a:p>
            <a:pPr eaLnBrk="1" hangingPunct="1"/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Check – 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ประเมินวิธีทำงานและผลงานเป็นระยะๆ</a:t>
            </a:r>
          </a:p>
          <a:p>
            <a:pPr eaLnBrk="1" hangingPunct="1"/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Adjust – 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ปรับ  เปลี่ยน  ทำให้ดีขึ้น</a:t>
            </a:r>
          </a:p>
          <a:p>
            <a:pPr eaLnBrk="1" hangingPunct="1"/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Success –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 ภูมิใจในผลงาน รู้ว่าครั้งต่อไปควรทำอย่างไรให้ดีขึ้น</a:t>
            </a:r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th-TH" sz="4000" b="1" dirty="0" smtClean="0"/>
              <a:t>บุคคลที่มีผลต่อความเจริญของประเทศชาติต่างๆ</a:t>
            </a:r>
          </a:p>
        </p:txBody>
      </p:sp>
      <p:sp>
        <p:nvSpPr>
          <p:cNvPr id="11267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marL="0" indent="0" eaLnBrk="1" hangingPunct="1">
              <a:buFont typeface="Arial" pitchFamily="34" charset="0"/>
              <a:buNone/>
            </a:pPr>
            <a:r>
              <a:rPr lang="en-US" sz="3200" b="1" dirty="0" smtClean="0">
                <a:latin typeface="Angsana New" pitchFamily="18" charset="-34"/>
                <a:cs typeface="Angsana New" pitchFamily="18" charset="-34"/>
              </a:rPr>
              <a:t>All nations have been shaved by superior individuals (in politics, science, commerce) and individuals who are failures who have lost footing or never have one.</a:t>
            </a:r>
          </a:p>
          <a:p>
            <a:pPr eaLnBrk="1" hangingPunct="1">
              <a:buFont typeface="Arial" pitchFamily="34" charset="0"/>
              <a:buNone/>
            </a:pPr>
            <a:endParaRPr lang="en-US" dirty="0" smtClean="0">
              <a:cs typeface="Cordia New" pitchFamily="34" charset="-34"/>
            </a:endParaRPr>
          </a:p>
          <a:p>
            <a:pPr algn="ctr" eaLnBrk="1" hangingPunct="1">
              <a:buFont typeface="Arial" pitchFamily="34" charset="0"/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‘Responsibility’  ‘Sharing’ ‘brainstorming’ ‘discussing’ </a:t>
            </a:r>
          </a:p>
          <a:p>
            <a:pPr algn="ctr" eaLnBrk="1" hangingPunct="1">
              <a:buFont typeface="Arial" pitchFamily="34" charset="0"/>
              <a:buNone/>
            </a:pPr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‘</a:t>
            </a:r>
            <a:r>
              <a:rPr lang="th-TH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สมองเรียนรู้จากประสบการณ์</a:t>
            </a:r>
            <a:r>
              <a:rPr lang="en-US" sz="3200" b="1" dirty="0" smtClean="0">
                <a:solidFill>
                  <a:srgbClr val="0070C0"/>
                </a:solidFill>
                <a:latin typeface="BrowalliaUPC" pitchFamily="34" charset="-34"/>
                <a:cs typeface="BrowalliaUPC" pitchFamily="34" charset="-34"/>
              </a:rPr>
              <a:t>’</a:t>
            </a:r>
            <a:endParaRPr lang="th-TH" sz="3200" b="1" dirty="0" smtClean="0">
              <a:solidFill>
                <a:srgbClr val="0070C0"/>
              </a:solidFill>
              <a:latin typeface="BrowalliaUPC" pitchFamily="34" charset="-34"/>
              <a:cs typeface="Browall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Content Placeholder 2"/>
          <p:cNvSpPr>
            <a:spLocks noGrp="1"/>
          </p:cNvSpPr>
          <p:nvPr>
            <p:ph idx="1"/>
          </p:nvPr>
        </p:nvSpPr>
        <p:spPr>
          <a:xfrm>
            <a:off x="1214414" y="1935480"/>
            <a:ext cx="7472386" cy="4389120"/>
          </a:xfrm>
        </p:spPr>
        <p:txBody>
          <a:bodyPr>
            <a:normAutofit/>
          </a:bodyPr>
          <a:lstStyle/>
          <a:p>
            <a:pPr eaLnBrk="1" hangingPunct="1"/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___topic</a:t>
            </a:r>
            <a:r>
              <a:rPr lang="th-TH" sz="3200" b="1" dirty="0" smtClean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	    </a:t>
            </a:r>
            <a:r>
              <a:rPr lang="en-US" sz="3200" b="1" dirty="0" smtClean="0">
                <a:solidFill>
                  <a:schemeClr val="accent3">
                    <a:lumMod val="50000"/>
                  </a:schemeClr>
                </a:solidFill>
                <a:latin typeface="CordiaUPC" pitchFamily="34" charset="-34"/>
                <a:cs typeface="CordiaUPC" pitchFamily="34" charset="-34"/>
              </a:rPr>
              <a:t>	___objectives</a:t>
            </a:r>
          </a:p>
          <a:p>
            <a:pPr eaLnBrk="1" hangingPunct="1"/>
            <a:endParaRPr lang="th-TH" sz="3200" b="1" dirty="0" smtClean="0">
              <a:latin typeface="CordiaUPC" pitchFamily="34" charset="-34"/>
              <a:cs typeface="CordiaUPC" pitchFamily="34" charset="-34"/>
            </a:endParaRPr>
          </a:p>
          <a:p>
            <a:pPr eaLnBrk="1" hangingPunct="1"/>
            <a:r>
              <a:rPr lang="en-US" sz="3200" b="1" dirty="0" smtClean="0">
                <a:solidFill>
                  <a:srgbClr val="7030A0"/>
                </a:solidFill>
                <a:latin typeface="CordiaUPC" pitchFamily="34" charset="-34"/>
                <a:cs typeface="CordiaUPC" pitchFamily="34" charset="-34"/>
              </a:rPr>
              <a:t>___presentation	___data analysis</a:t>
            </a:r>
          </a:p>
          <a:p>
            <a:pPr eaLnBrk="1" hangingPunct="1">
              <a:buNone/>
            </a:pPr>
            <a:endParaRPr lang="th-TH" sz="3200" b="1" dirty="0" smtClean="0">
              <a:latin typeface="CordiaUPC" pitchFamily="34" charset="-34"/>
              <a:cs typeface="CordiaUPC" pitchFamily="34" charset="-34"/>
            </a:endParaRPr>
          </a:p>
          <a:p>
            <a:pPr eaLnBrk="1" hangingPunct="1"/>
            <a:r>
              <a:rPr lang="en-US" sz="3200" b="1" dirty="0" smtClean="0">
                <a:latin typeface="CordiaUPC" pitchFamily="34" charset="-34"/>
                <a:cs typeface="CordiaUPC" pitchFamily="34" charset="-34"/>
              </a:rPr>
              <a:t>___method</a:t>
            </a:r>
            <a:r>
              <a:rPr lang="th-TH" sz="3200" b="1" dirty="0" smtClean="0">
                <a:latin typeface="CordiaUPC" pitchFamily="34" charset="-34"/>
                <a:cs typeface="CordiaUPC" pitchFamily="34" charset="-34"/>
              </a:rPr>
              <a:t>             </a:t>
            </a:r>
            <a:r>
              <a:rPr lang="en-US" sz="3200" b="1" dirty="0" smtClean="0">
                <a:latin typeface="CordiaUPC" pitchFamily="34" charset="-34"/>
                <a:cs typeface="CordiaUPC" pitchFamily="34" charset="-34"/>
              </a:rPr>
              <a:t>___outlining </a:t>
            </a:r>
            <a:endParaRPr lang="th-TH" sz="3200" b="1" dirty="0" smtClean="0">
              <a:latin typeface="CordiaUPC" pitchFamily="34" charset="-34"/>
              <a:cs typeface="CordiaUPC" pitchFamily="34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9" name="Content Placeholder 2"/>
          <p:cNvSpPr>
            <a:spLocks noGrp="1"/>
          </p:cNvSpPr>
          <p:nvPr>
            <p:ph idx="1"/>
          </p:nvPr>
        </p:nvSpPr>
        <p:spPr>
          <a:xfrm>
            <a:off x="1285852" y="1481328"/>
            <a:ext cx="7400948" cy="4525963"/>
          </a:xfrm>
        </p:spPr>
        <p:txBody>
          <a:bodyPr>
            <a:normAutofit/>
          </a:bodyPr>
          <a:lstStyle/>
          <a:p>
            <a:pPr eaLnBrk="1" hangingPunct="1"/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ปรากฏการณ์รอบตัว</a:t>
            </a:r>
            <a:endParaRPr lang="en-US" sz="3600" b="1" dirty="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>
              <a:buNone/>
            </a:pPr>
            <a:endParaRPr lang="en-US" sz="1400" b="1" dirty="0" smtClean="0">
              <a:latin typeface="Angsana New" pitchFamily="18" charset="-34"/>
              <a:cs typeface="Angsana New" pitchFamily="18" charset="-34"/>
            </a:endParaRPr>
          </a:p>
          <a:p>
            <a:pPr eaLnBrk="1" hangingPunct="1"/>
            <a:r>
              <a:rPr lang="th-TH" sz="3600" b="1" i="1" dirty="0" smtClean="0">
                <a:solidFill>
                  <a:srgbClr val="008A3E"/>
                </a:solidFill>
                <a:latin typeface="Angsana New" pitchFamily="18" charset="-34"/>
                <a:cs typeface="Angsana New" pitchFamily="18" charset="-34"/>
              </a:rPr>
              <a:t>ตัวเอง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  และ  </a:t>
            </a:r>
            <a:r>
              <a:rPr lang="th-TH" sz="3600" b="1" i="1" dirty="0" smtClean="0">
                <a:solidFill>
                  <a:srgbClr val="008A3E"/>
                </a:solidFill>
                <a:latin typeface="Angsana New" pitchFamily="18" charset="-34"/>
                <a:cs typeface="Angsana New" pitchFamily="18" charset="-34"/>
              </a:rPr>
              <a:t>กลุ่ม</a:t>
            </a:r>
            <a:r>
              <a:rPr lang="th-TH" sz="3600" b="1" dirty="0" smtClean="0">
                <a:latin typeface="Angsana New" pitchFamily="18" charset="-34"/>
                <a:cs typeface="Angsana New" pitchFamily="18" charset="-34"/>
              </a:rPr>
              <a:t> มีความสนใจร่วมกัน</a:t>
            </a:r>
          </a:p>
        </p:txBody>
      </p:sp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/>
            <a:r>
              <a:rPr lang="th-TH" sz="4400" dirty="0" smtClean="0"/>
              <a:t>การเลือกหัวข้อ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dirty="0" smtClean="0"/>
              <a:t>วัตถุประสงค์</a:t>
            </a:r>
          </a:p>
        </p:txBody>
      </p:sp>
      <p:sp>
        <p:nvSpPr>
          <p:cNvPr id="512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Clear  Specific</a:t>
            </a:r>
          </a:p>
          <a:p>
            <a:pPr eaLnBrk="1" hangingPunct="1">
              <a:buFont typeface="Arial" pitchFamily="34" charset="0"/>
              <a:buNone/>
            </a:pPr>
            <a:endParaRPr lang="en-US" sz="3600" b="1" dirty="0" smtClean="0">
              <a:latin typeface="Cordia New" pitchFamily="34" charset="-34"/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z="3600" b="1" dirty="0" smtClean="0">
                <a:solidFill>
                  <a:schemeClr val="tx2">
                    <a:lumMod val="60000"/>
                    <a:lumOff val="40000"/>
                  </a:schemeClr>
                </a:solidFill>
                <a:latin typeface="Cordia New" pitchFamily="34" charset="-34"/>
                <a:cs typeface="Cordia New" pitchFamily="34" charset="-34"/>
              </a:rPr>
              <a:t>Constructive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		ตัวเอง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, 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กลุ่ม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, 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เพื่อน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		สังคม</a:t>
            </a:r>
            <a:r>
              <a:rPr lang="en-US" sz="3600" b="1" dirty="0" smtClean="0">
                <a:latin typeface="Cordia New" pitchFamily="34" charset="-34"/>
                <a:cs typeface="Cordia New" pitchFamily="34" charset="-34"/>
              </a:rPr>
              <a:t>, </a:t>
            </a: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ผู้เกี่ยวข้อง</a:t>
            </a:r>
          </a:p>
          <a:p>
            <a:pPr eaLnBrk="1" hangingPunct="1">
              <a:buFont typeface="Arial" pitchFamily="34" charset="0"/>
              <a:buNone/>
            </a:pPr>
            <a:r>
              <a:rPr lang="th-TH" sz="3600" b="1" dirty="0" smtClean="0">
                <a:latin typeface="Cordia New" pitchFamily="34" charset="-34"/>
                <a:cs typeface="Cordia New" pitchFamily="34" charset="-34"/>
              </a:rPr>
              <a:t>		มนุษยชาติ</a:t>
            </a:r>
          </a:p>
          <a:p>
            <a:pPr eaLnBrk="1" hangingPunct="1"/>
            <a:endParaRPr lang="en-US" dirty="0" smtClean="0">
              <a:cs typeface="Cordia New" pitchFamily="34" charset="-34"/>
            </a:endParaRPr>
          </a:p>
          <a:p>
            <a:pPr eaLnBrk="1" hangingPunct="1"/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dirty="0" smtClean="0">
                <a:solidFill>
                  <a:srgbClr val="FFFF00"/>
                </a:solidFill>
              </a:rPr>
              <a:t>การเก็บข้อมูล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500174"/>
            <a:ext cx="8229600" cy="5082809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u="sng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ลักษณะข้อมูล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     </a:t>
            </a:r>
            <a:r>
              <a:rPr lang="en-US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Valid       reliable       complete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dirty="0" smtClean="0">
              <a:latin typeface="AngsanaUPC" pitchFamily="18" charset="-34"/>
              <a:cs typeface="AngsanaUPC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u="sng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แหล่งข้อมูล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dirty="0" smtClean="0">
                <a:latin typeface="AngsanaUPC" pitchFamily="18" charset="-34"/>
                <a:cs typeface="AngsanaUPC" pitchFamily="18" charset="-34"/>
              </a:rPr>
              <a:t>     </a:t>
            </a:r>
            <a:r>
              <a:rPr lang="en-US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Reliable   - The Internet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                     - Library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                     - Questionnaires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                     - Interview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                     - Observation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                     - Experiment</a:t>
            </a:r>
            <a:r>
              <a:rPr lang="en-US" dirty="0" smtClean="0">
                <a:latin typeface="AngsanaUPC" pitchFamily="18" charset="-34"/>
                <a:cs typeface="AngsanaUPC" pitchFamily="18" charset="-34"/>
              </a:rPr>
              <a:t>  </a:t>
            </a:r>
            <a:endParaRPr lang="th-TH" dirty="0" smtClean="0">
              <a:latin typeface="AngsanaUPC" pitchFamily="18" charset="-34"/>
              <a:cs typeface="Angsan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58" y="500042"/>
            <a:ext cx="8572560" cy="5595958"/>
          </a:xfrm>
        </p:spPr>
        <p:txBody>
          <a:bodyPr rtlCol="0">
            <a:noAutofit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Questionnaires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        </a:t>
            </a:r>
            <a:r>
              <a:rPr lang="th-TH" sz="3200" b="1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บุคคลทั่วไป</a:t>
            </a:r>
            <a:r>
              <a:rPr lang="en-US" sz="3200" b="1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 (</a:t>
            </a:r>
            <a:r>
              <a:rPr lang="th-TH" sz="3200" b="1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จำนวนมาก</a:t>
            </a:r>
            <a:r>
              <a:rPr lang="en-US" sz="3200" b="1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)--</a:t>
            </a:r>
            <a:r>
              <a:rPr lang="th-TH" sz="3200" b="1" dirty="0" smtClean="0">
                <a:solidFill>
                  <a:srgbClr val="7030A0"/>
                </a:solidFill>
                <a:latin typeface="AngsanaUPC" pitchFamily="18" charset="-34"/>
                <a:cs typeface="AngsanaUPC" pitchFamily="18" charset="-34"/>
              </a:rPr>
              <a:t>ความคิดเห็น ประสบการณ์</a:t>
            </a:r>
            <a:endParaRPr lang="en-US" sz="3200" b="1" dirty="0" smtClean="0">
              <a:solidFill>
                <a:srgbClr val="7030A0"/>
              </a:solidFill>
              <a:latin typeface="AngsanaUPC" pitchFamily="18" charset="-34"/>
              <a:cs typeface="AngsanaUPC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th-TH" sz="1400" dirty="0" smtClean="0">
                <a:latin typeface="AngsanaUPC" pitchFamily="18" charset="-34"/>
                <a:cs typeface="AngsanaUPC" pitchFamily="18" charset="-34"/>
              </a:rPr>
              <a:t> </a:t>
            </a:r>
            <a:endParaRPr lang="en-US" sz="1400" dirty="0" smtClean="0">
              <a:latin typeface="AngsanaUPC" pitchFamily="18" charset="-34"/>
              <a:cs typeface="AngsanaUPC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smtClean="0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Interview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smtClean="0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200" b="1" dirty="0" smtClean="0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         ผู้เชี่ยวชาญ</a:t>
            </a:r>
            <a:r>
              <a:rPr lang="en-US" sz="3200" b="1" dirty="0" smtClean="0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 (</a:t>
            </a:r>
            <a:r>
              <a:rPr lang="th-TH" sz="3200" b="1" dirty="0" smtClean="0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จำนวนน้อย</a:t>
            </a:r>
            <a:r>
              <a:rPr lang="en-US" sz="3200" b="1" dirty="0" smtClean="0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)--</a:t>
            </a:r>
            <a:r>
              <a:rPr lang="th-TH" sz="3200" b="1" dirty="0" smtClean="0">
                <a:solidFill>
                  <a:srgbClr val="00B050"/>
                </a:solidFill>
                <a:latin typeface="AngsanaUPC" pitchFamily="18" charset="-34"/>
                <a:cs typeface="AngsanaUPC" pitchFamily="18" charset="-34"/>
              </a:rPr>
              <a:t>ทฤษฏี   ข้อเท็จจริง  ความคิดเห็น </a:t>
            </a:r>
            <a:endParaRPr lang="en-US" sz="3200" b="1" dirty="0" smtClean="0">
              <a:solidFill>
                <a:srgbClr val="00B050"/>
              </a:solidFill>
              <a:latin typeface="AngsanaUPC" pitchFamily="18" charset="-34"/>
              <a:cs typeface="AngsanaUPC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1400" dirty="0" smtClean="0">
              <a:latin typeface="AngsanaUPC" pitchFamily="18" charset="-34"/>
              <a:cs typeface="AngsanaUPC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Observation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         </a:t>
            </a:r>
            <a:r>
              <a:rPr lang="th-TH" sz="32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เหตุการณ์ทั่วไป</a:t>
            </a:r>
            <a:r>
              <a:rPr lang="en-US" sz="32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---</a:t>
            </a:r>
            <a:r>
              <a:rPr lang="th-TH" sz="32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ข้อเท็จจริง  </a:t>
            </a:r>
            <a:r>
              <a:rPr lang="en-US" sz="32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(</a:t>
            </a:r>
            <a:r>
              <a:rPr lang="th-TH" sz="32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พฤติกรรม  สิ่งที่เกิดขึ้นจริงที่สังเกตได้</a:t>
            </a:r>
            <a:r>
              <a:rPr lang="en-US" sz="3200" b="1" dirty="0" smtClean="0">
                <a:solidFill>
                  <a:srgbClr val="C00000"/>
                </a:solidFill>
                <a:latin typeface="AngsanaUPC" pitchFamily="18" charset="-34"/>
                <a:cs typeface="AngsanaUPC" pitchFamily="18" charset="-34"/>
              </a:rPr>
              <a:t>)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en-US" sz="1400" dirty="0" smtClean="0">
              <a:latin typeface="AngsanaUPC" pitchFamily="18" charset="-34"/>
              <a:cs typeface="AngsanaUPC" pitchFamily="18" charset="-34"/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AngsanaUPC" pitchFamily="18" charset="-34"/>
                <a:cs typeface="AngsanaUPC" pitchFamily="18" charset="-34"/>
              </a:rPr>
              <a:t>Experiment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en-US" sz="3200" b="1" dirty="0" smtClean="0">
                <a:solidFill>
                  <a:srgbClr val="0070C0"/>
                </a:solidFill>
                <a:latin typeface="AngsanaUPC" pitchFamily="18" charset="-34"/>
                <a:cs typeface="AngsanaUPC" pitchFamily="18" charset="-34"/>
              </a:rPr>
              <a:t>          </a:t>
            </a:r>
            <a:r>
              <a:rPr lang="th-TH" sz="3200" b="1" dirty="0" smtClean="0">
                <a:solidFill>
                  <a:srgbClr val="0070C0"/>
                </a:solidFill>
                <a:latin typeface="AngsanaUPC" pitchFamily="18" charset="-34"/>
                <a:cs typeface="AngsanaUPC" pitchFamily="18" charset="-34"/>
              </a:rPr>
              <a:t>การทดลองสิ่งใหม่</a:t>
            </a:r>
            <a:r>
              <a:rPr lang="en-US" sz="3200" b="1" dirty="0" smtClean="0">
                <a:solidFill>
                  <a:srgbClr val="0070C0"/>
                </a:solidFill>
                <a:latin typeface="AngsanaUPC" pitchFamily="18" charset="-34"/>
                <a:cs typeface="AngsanaUPC" pitchFamily="18" charset="-34"/>
              </a:rPr>
              <a:t>---</a:t>
            </a:r>
            <a:r>
              <a:rPr lang="th-TH" sz="3200" b="1" dirty="0" smtClean="0">
                <a:solidFill>
                  <a:srgbClr val="0070C0"/>
                </a:solidFill>
                <a:latin typeface="AngsanaUPC" pitchFamily="18" charset="-34"/>
                <a:cs typeface="AngsanaUPC" pitchFamily="18" charset="-34"/>
              </a:rPr>
              <a:t>ผลการทดลอง</a:t>
            </a:r>
            <a:r>
              <a:rPr lang="en-US" sz="3200" b="1" dirty="0" smtClean="0">
                <a:solidFill>
                  <a:srgbClr val="0070C0"/>
                </a:solidFill>
                <a:latin typeface="AngsanaUPC" pitchFamily="18" charset="-34"/>
                <a:cs typeface="AngsanaUPC" pitchFamily="18" charset="-34"/>
              </a:rPr>
              <a:t> </a:t>
            </a:r>
            <a:endParaRPr lang="th-TH" sz="3200" b="1" dirty="0" smtClean="0">
              <a:solidFill>
                <a:srgbClr val="0070C0"/>
              </a:solidFill>
              <a:latin typeface="AngsanaUPC" pitchFamily="18" charset="-34"/>
              <a:cs typeface="Angsan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dirty="0" smtClean="0">
                <a:solidFill>
                  <a:srgbClr val="FFFF00"/>
                </a:solidFill>
              </a:rPr>
              <a:t>วิเคราะห์ข้อมูล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1142976" y="1600200"/>
            <a:ext cx="6781824" cy="4525963"/>
          </a:xfrm>
        </p:spPr>
        <p:txBody>
          <a:bodyPr/>
          <a:lstStyle/>
          <a:p>
            <a:pPr eaLnBrk="1" hangingPunct="1"/>
            <a:endParaRPr lang="th-TH" dirty="0" smtClean="0"/>
          </a:p>
          <a:p>
            <a:pPr eaLnBrk="1" hangingPunct="1">
              <a:buClr>
                <a:srgbClr val="FFFF00"/>
              </a:buClr>
              <a:buSzPct val="60000"/>
            </a:pP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สถิติ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–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ร้อยละจาก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questionnaires</a:t>
            </a: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  <a:p>
            <a:pPr eaLnBrk="1" hangingPunct="1">
              <a:buClr>
                <a:srgbClr val="FFFF00"/>
              </a:buClr>
              <a:buSzPct val="60000"/>
            </a:pP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อธิบาย บรรยาย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– interview  observation</a:t>
            </a:r>
          </a:p>
          <a:p>
            <a:pPr eaLnBrk="1" hangingPunct="1">
              <a:buClr>
                <a:srgbClr val="FFFF00"/>
              </a:buClr>
              <a:buSzPct val="60000"/>
            </a:pP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 </a:t>
            </a:r>
            <a:r>
              <a:rPr lang="th-TH" sz="3600" dirty="0" smtClean="0">
                <a:latin typeface="AngsanaUPC" pitchFamily="18" charset="-34"/>
                <a:cs typeface="AngsanaUPC" pitchFamily="18" charset="-34"/>
              </a:rPr>
              <a:t>อธิบายและสรุปผล </a:t>
            </a:r>
            <a:r>
              <a:rPr lang="en-US" sz="3600" dirty="0" smtClean="0">
                <a:latin typeface="AngsanaUPC" pitchFamily="18" charset="-34"/>
                <a:cs typeface="AngsanaUPC" pitchFamily="18" charset="-34"/>
              </a:rPr>
              <a:t>– experiment</a:t>
            </a:r>
            <a:endParaRPr lang="th-TH" sz="3600" dirty="0" smtClean="0">
              <a:latin typeface="AngsanaUPC" pitchFamily="18" charset="-34"/>
              <a:cs typeface="AngsanaUPC" pitchFamily="18" charset="-3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การนำเสนอ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sz="quarter" idx="1"/>
          </p:nvPr>
        </p:nvSpPr>
        <p:spPr/>
        <p:txBody>
          <a:bodyPr/>
          <a:lstStyle/>
          <a:p>
            <a:pPr eaLnBrk="1" hangingPunct="1">
              <a:buFont typeface="Arial" pitchFamily="34" charset="0"/>
              <a:buNone/>
            </a:pPr>
            <a:r>
              <a:rPr lang="th-TH" sz="3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ลักษณะของการนำเสนอ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	- 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หน้าชั้นเรียน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	- 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รายงาน </a:t>
            </a: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(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เป็นเล่ม</a:t>
            </a: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)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	- </a:t>
            </a:r>
            <a:r>
              <a:rPr lang="th-TH" sz="3200" b="1" dirty="0" smtClean="0">
                <a:latin typeface="Cordia New" pitchFamily="34" charset="-34"/>
                <a:cs typeface="Cordia New" pitchFamily="34" charset="-34"/>
              </a:rPr>
              <a:t>ทำบอร์ด</a:t>
            </a:r>
            <a:endParaRPr lang="th-TH" dirty="0" smtClean="0"/>
          </a:p>
          <a:p>
            <a:pPr eaLnBrk="1" hangingPunct="1">
              <a:buFont typeface="Arial" pitchFamily="34" charset="0"/>
              <a:buNone/>
            </a:pP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r>
              <a:rPr lang="th-TH" b="1" smtClean="0"/>
              <a:t>การนำเสนอ</a:t>
            </a:r>
          </a:p>
        </p:txBody>
      </p:sp>
      <p:sp>
        <p:nvSpPr>
          <p:cNvPr id="9219" name="Content Placeholder 2"/>
          <p:cNvSpPr>
            <a:spLocks noGrp="1"/>
          </p:cNvSpPr>
          <p:nvPr>
            <p:ph sz="quarter"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Arial" pitchFamily="34" charset="0"/>
              <a:buNone/>
            </a:pPr>
            <a:r>
              <a:rPr lang="th-TH" sz="3200" b="1" dirty="0" smtClean="0">
                <a:solidFill>
                  <a:srgbClr val="C00000"/>
                </a:solidFill>
                <a:latin typeface="Cordia New" pitchFamily="34" charset="-34"/>
                <a:cs typeface="Cordia New" pitchFamily="34" charset="-34"/>
              </a:rPr>
              <a:t>ลักษณะของการนำเสนอ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		Correct Information</a:t>
            </a:r>
            <a:endParaRPr lang="th-TH" sz="3200" b="1" dirty="0" smtClean="0">
              <a:latin typeface="Cordia New" pitchFamily="34" charset="-34"/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		Interesting / Creative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		Appropriate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		Language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		Manner</a:t>
            </a:r>
          </a:p>
          <a:p>
            <a:pPr eaLnBrk="1" hangingPunct="1">
              <a:buFont typeface="Arial" pitchFamily="34" charset="0"/>
              <a:buNone/>
            </a:pPr>
            <a:r>
              <a:rPr lang="en-US" sz="3200" b="1" dirty="0" smtClean="0">
                <a:latin typeface="Cordia New" pitchFamily="34" charset="-34"/>
                <a:cs typeface="Cordia New" pitchFamily="34" charset="-34"/>
              </a:rPr>
              <a:t>		Pilot / Rehearsal</a:t>
            </a:r>
            <a:endParaRPr lang="th-TH" sz="3200" b="1" dirty="0" smtClean="0">
              <a:latin typeface="Cordia New" pitchFamily="34" charset="-34"/>
              <a:cs typeface="Cordia New" pitchFamily="34" charset="-34"/>
            </a:endParaRPr>
          </a:p>
          <a:p>
            <a:pPr eaLnBrk="1" hangingPunct="1">
              <a:buFont typeface="Arial" pitchFamily="34" charset="0"/>
              <a:buNone/>
            </a:pPr>
            <a:endParaRPr lang="th-TH" dirty="0" smtClean="0"/>
          </a:p>
          <a:p>
            <a:pPr eaLnBrk="1" hangingPunct="1">
              <a:buFont typeface="Arial" pitchFamily="34" charset="0"/>
              <a:buNone/>
            </a:pPr>
            <a:endParaRPr lang="th-TH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_rels/theme2.xml.rels><?xml version="1.0" encoding="UTF-8" standalone="yes"?>
<Relationships xmlns="http://schemas.openxmlformats.org/package/2006/relationships"><Relationship Id="rId1" Type="http://schemas.openxmlformats.org/officeDocument/2006/relationships/image" Target="../media/image3.jpeg"/></Relationships>
</file>

<file path=ppt/theme/_rels/theme3.xml.rels><?xml version="1.0" encoding="UTF-8" standalone="yes"?>
<Relationships xmlns="http://schemas.openxmlformats.org/package/2006/relationships"><Relationship Id="rId1" Type="http://schemas.openxmlformats.org/officeDocument/2006/relationships/image" Target="../media/image4.jpeg"/></Relationships>
</file>

<file path=ppt/theme/_rels/theme4.xml.rels><?xml version="1.0" encoding="UTF-8" standalone="yes"?>
<Relationships xmlns="http://schemas.openxmlformats.org/package/2006/relationships"><Relationship Id="rId1" Type="http://schemas.openxmlformats.org/officeDocument/2006/relationships/image" Target="../media/image5.jpeg"/></Relationships>
</file>

<file path=ppt/theme/_rels/theme5.xml.rels><?xml version="1.0" encoding="UTF-8" standalone="yes"?>
<Relationships xmlns="http://schemas.openxmlformats.org/package/2006/relationships"><Relationship Id="rId1" Type="http://schemas.openxmlformats.org/officeDocument/2006/relationships/image" Target="../media/image6.jpeg"/></Relationships>
</file>

<file path=ppt/theme/_rels/them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image" Target="../media/image7.jpeg"/></Relationships>
</file>

<file path=ppt/theme/_rels/them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image" Target="../media/image9.jpeg"/></Relationships>
</file>

<file path=ppt/theme/_rels/theme9.xml.rels><?xml version="1.0" encoding="UTF-8" standalone="yes"?>
<Relationships xmlns="http://schemas.openxmlformats.org/package/2006/relationships"><Relationship Id="rId1" Type="http://schemas.openxmlformats.org/officeDocument/2006/relationships/image" Target="../media/image11.jpeg"/></Relationships>
</file>

<file path=ppt/theme/theme1.xml><?xml version="1.0" encoding="utf-8"?>
<a:theme xmlns:a="http://schemas.openxmlformats.org/drawingml/2006/main" name="เทศบาล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0.xml><?xml version="1.0" encoding="utf-8"?>
<a:theme xmlns:a="http://schemas.openxmlformats.org/drawingml/2006/main" name="1_เทศบาล">
  <a:themeElements>
    <a:clrScheme name="เทศบาล">
      <a:dk1>
        <a:sysClr val="windowText" lastClr="000000"/>
      </a:dk1>
      <a:lt1>
        <a:sysClr val="window" lastClr="FFFFFF"/>
      </a:lt1>
      <a:dk2>
        <a:srgbClr val="646B86"/>
      </a:dk2>
      <a:lt2>
        <a:srgbClr val="C5D1D7"/>
      </a:lt2>
      <a:accent1>
        <a:srgbClr val="D16349"/>
      </a:accent1>
      <a:accent2>
        <a:srgbClr val="CCB400"/>
      </a:accent2>
      <a:accent3>
        <a:srgbClr val="8CADAE"/>
      </a:accent3>
      <a:accent4>
        <a:srgbClr val="8C7B70"/>
      </a:accent4>
      <a:accent5>
        <a:srgbClr val="8FB08C"/>
      </a:accent5>
      <a:accent6>
        <a:srgbClr val="D19049"/>
      </a:accent6>
      <a:hlink>
        <a:srgbClr val="00A3D6"/>
      </a:hlink>
      <a:folHlink>
        <a:srgbClr val="694F07"/>
      </a:folHlink>
    </a:clrScheme>
    <a:fontScheme name="เทศบาล">
      <a:majorFont>
        <a:latin typeface="Georgia"/>
        <a:ea typeface=""/>
        <a:cs typeface=""/>
        <a:font script="Jpan" typeface="ＭＳ Ｐゴシック"/>
        <a:font script="Hang" typeface="돋움"/>
        <a:font script="Hans" typeface="方正舒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Georgia"/>
        <a:ea typeface=""/>
        <a:cs typeface=""/>
        <a:font script="Jpan" typeface="ＭＳ Ｐ明朝"/>
        <a:font script="Hang" typeface="바탕"/>
        <a:font script="Hans" typeface="方正舒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ทศบาล">
      <a:fillStyleLst>
        <a:solidFill>
          <a:schemeClr val="phClr"/>
        </a:solidFill>
        <a:solidFill>
          <a:schemeClr val="phClr">
            <a:tint val="45000"/>
          </a:schemeClr>
        </a:solidFill>
        <a:solidFill>
          <a:schemeClr val="phClr">
            <a:tint val="95000"/>
          </a:schemeClr>
        </a:solidFill>
      </a:fillStyleLst>
      <a:lnStyleLst>
        <a:ln w="9525" cap="flat" cmpd="sng" algn="ctr">
          <a:solidFill>
            <a:schemeClr val="phClr"/>
          </a:solidFill>
          <a:prstDash val="solid"/>
        </a:ln>
        <a:ln w="11429" cap="flat" cmpd="sng" algn="ctr">
          <a:solidFill>
            <a:schemeClr val="phClr"/>
          </a:solidFill>
          <a:prstDash val="sysDash"/>
        </a:ln>
        <a:ln w="200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 contourW="9525" prstMaterial="matte">
            <a:bevelT w="0" h="0"/>
            <a:contourClr>
              <a:schemeClr val="phClr">
                <a:shade val="70000"/>
                <a:satMod val="105000"/>
              </a:schemeClr>
            </a:contourClr>
          </a:sp3d>
        </a:effectStyle>
        <a:effectStyle>
          <a:effectLst>
            <a:outerShdw blurRad="50800" dist="254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soft" dir="b">
              <a:rot lat="0" lon="0" rev="0"/>
            </a:lightRig>
          </a:scene3d>
          <a:sp3d prstMaterial="dkEdge">
            <a:bevelT w="63500" h="63500" prst="cross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70000"/>
                <a:satMod val="115000"/>
              </a:schemeClr>
              <a:schemeClr val="phClr">
                <a:tint val="85000"/>
              </a:schemeClr>
            </a:duotone>
          </a:blip>
          <a:tile tx="0" ty="0" sx="85000" sy="85000" flip="none" algn="tl"/>
        </a:blipFill>
        <a:blipFill>
          <a:blip xmlns:r="http://schemas.openxmlformats.org/officeDocument/2006/relationships" r:embed="rId2">
            <a:duotone>
              <a:schemeClr val="phClr">
                <a:shade val="65000"/>
                <a:satMod val="115000"/>
              </a:schemeClr>
              <a:schemeClr val="phClr">
                <a:tint val="85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11.xml><?xml version="1.0" encoding="utf-8"?>
<a:theme xmlns:a="http://schemas.openxmlformats.org/drawingml/2006/main" name="ชุดรูปแบบของ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ไหลเวียน">
  <a:themeElements>
    <a:clrScheme name="ไหลเวียน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ไหลเวียน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ไหลเวียน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รวมกลุ่ม">
  <a:themeElements>
    <a:clrScheme name="รวมกลุ่ม">
      <a:dk1>
        <a:sysClr val="windowText" lastClr="000000"/>
      </a:dk1>
      <a:lt1>
        <a:sysClr val="window" lastClr="FFFFFF"/>
      </a:lt1>
      <a:dk2>
        <a:srgbClr val="464646"/>
      </a:dk2>
      <a:lt2>
        <a:srgbClr val="DEF5FA"/>
      </a:lt2>
      <a:accent1>
        <a:srgbClr val="2DA2BF"/>
      </a:accent1>
      <a:accent2>
        <a:srgbClr val="DA1F28"/>
      </a:accent2>
      <a:accent3>
        <a:srgbClr val="EB641B"/>
      </a:accent3>
      <a:accent4>
        <a:srgbClr val="39639D"/>
      </a:accent4>
      <a:accent5>
        <a:srgbClr val="474B78"/>
      </a:accent5>
      <a:accent6>
        <a:srgbClr val="7D3C4A"/>
      </a:accent6>
      <a:hlink>
        <a:srgbClr val="FF8119"/>
      </a:hlink>
      <a:folHlink>
        <a:srgbClr val="44B9E8"/>
      </a:folHlink>
    </a:clrScheme>
    <a:fontScheme name="รวมกลุ่ม">
      <a:maj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ajorFont>
      <a:minorFont>
        <a:latin typeface="Lucida Sans Unicode"/>
        <a:ea typeface=""/>
        <a:cs typeface="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Uigh" typeface="Microsoft Uighur"/>
      </a:minorFont>
    </a:fontScheme>
    <a:fmtScheme name="รวมกลุ่ม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satMod val="180000"/>
              </a:schemeClr>
            </a:gs>
            <a:gs pos="65000">
              <a:schemeClr val="phClr">
                <a:tint val="32000"/>
                <a:satMod val="250000"/>
              </a:schemeClr>
            </a:gs>
            <a:gs pos="100000">
              <a:schemeClr val="phClr">
                <a:tint val="23000"/>
                <a:satMod val="300000"/>
              </a:schemeClr>
            </a:gs>
          </a:gsLst>
          <a:lin ang="16200000" scaled="0"/>
        </a:gradFill>
        <a:gradFill rotWithShape="1">
          <a:gsLst>
            <a:gs pos="0">
              <a:schemeClr val="phClr">
                <a:shade val="15000"/>
                <a:satMod val="180000"/>
              </a:schemeClr>
            </a:gs>
            <a:gs pos="50000">
              <a:schemeClr val="phClr">
                <a:shade val="45000"/>
                <a:satMod val="170000"/>
              </a:schemeClr>
            </a:gs>
            <a:gs pos="70000">
              <a:schemeClr val="phClr">
                <a:tint val="99000"/>
                <a:shade val="65000"/>
                <a:satMod val="155000"/>
              </a:schemeClr>
            </a:gs>
            <a:gs pos="100000">
              <a:schemeClr val="phClr">
                <a:tint val="95500"/>
                <a:shade val="100000"/>
                <a:satMod val="15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55000" cap="flat" cmpd="thickThin" algn="ctr">
          <a:solidFill>
            <a:schemeClr val="phClr"/>
          </a:solidFill>
          <a:prstDash val="solid"/>
        </a:ln>
        <a:ln w="63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63500" dist="38100" dir="5400000" rotWithShape="0">
              <a:srgbClr val="000000">
                <a:alpha val="45000"/>
              </a:srgbClr>
            </a:outerShdw>
          </a:effectLst>
          <a:scene3d>
            <a:camera prst="orthographicFront" fov="0">
              <a:rot lat="0" lon="0" rev="0"/>
            </a:camera>
            <a:lightRig rig="glow" dir="t">
              <a:rot lat="0" lon="0" rev="6360000"/>
            </a:lightRig>
          </a:scene3d>
          <a:sp3d contourW="1000" prstMaterial="flat">
            <a:bevelT w="95250" h="101600"/>
            <a:contourClr>
              <a:schemeClr val="phClr">
                <a:satMod val="3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55000"/>
                <a:satMod val="300000"/>
              </a:schemeClr>
            </a:gs>
            <a:gs pos="40000">
              <a:schemeClr val="phClr">
                <a:tint val="65000"/>
                <a:satMod val="300000"/>
              </a:schemeClr>
            </a:gs>
            <a:gs pos="100000">
              <a:schemeClr val="phClr">
                <a:shade val="65000"/>
                <a:satMod val="300000"/>
              </a:schemeClr>
            </a:gs>
          </a:gsLst>
          <a:path path="circle">
            <a:fillToRect l="65000" b="98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10000"/>
              </a:schemeClr>
              <a:schemeClr val="phClr">
                <a:tint val="95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รถไฟใต้ดิน">
  <a:themeElements>
    <a:clrScheme name="รถไฟใต้ดิน">
      <a:dk1>
        <a:sysClr val="windowText" lastClr="000000"/>
      </a:dk1>
      <a:lt1>
        <a:sysClr val="window" lastClr="FFFFFF"/>
      </a:lt1>
      <a:dk2>
        <a:srgbClr val="4E5B6F"/>
      </a:dk2>
      <a:lt2>
        <a:srgbClr val="D6ECFF"/>
      </a:lt2>
      <a:accent1>
        <a:srgbClr val="7FD13B"/>
      </a:accent1>
      <a:accent2>
        <a:srgbClr val="EA157A"/>
      </a:accent2>
      <a:accent3>
        <a:srgbClr val="FEB80A"/>
      </a:accent3>
      <a:accent4>
        <a:srgbClr val="00ADDC"/>
      </a:accent4>
      <a:accent5>
        <a:srgbClr val="738AC8"/>
      </a:accent5>
      <a:accent6>
        <a:srgbClr val="1AB39F"/>
      </a:accent6>
      <a:hlink>
        <a:srgbClr val="EB8803"/>
      </a:hlink>
      <a:folHlink>
        <a:srgbClr val="5F7791"/>
      </a:folHlink>
    </a:clrScheme>
    <a:fontScheme name="รถไฟใต้ดิน">
      <a:majorFont>
        <a:latin typeface="Consolas"/>
        <a:ea typeface=""/>
        <a:cs typeface=""/>
        <a:font script="Jpan" typeface="HG丸ｺﾞｼｯｸM-PRO"/>
        <a:font script="Hang" typeface="HY중고딕"/>
        <a:font script="Hans" typeface="华文楷体"/>
        <a:font script="Hant" typeface="新細明體"/>
        <a:font script="Arab" typeface="Tahoma"/>
        <a:font script="Hebr" typeface="Levenim MT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맑은 고딕"/>
        <a:font script="Hans" typeface="宋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รถไฟใต้ดิน">
      <a:fillStyleLst>
        <a:solidFill>
          <a:schemeClr val="phClr"/>
        </a:solidFill>
        <a:gradFill rotWithShape="1">
          <a:gsLst>
            <a:gs pos="0">
              <a:schemeClr val="phClr">
                <a:tint val="25000"/>
                <a:satMod val="125000"/>
              </a:schemeClr>
            </a:gs>
            <a:gs pos="40000">
              <a:schemeClr val="phClr">
                <a:tint val="55000"/>
                <a:satMod val="130000"/>
              </a:schemeClr>
            </a:gs>
            <a:gs pos="50000">
              <a:schemeClr val="phClr">
                <a:tint val="59000"/>
                <a:satMod val="130000"/>
              </a:schemeClr>
            </a:gs>
            <a:gs pos="65000">
              <a:schemeClr val="phClr">
                <a:tint val="55000"/>
                <a:satMod val="130000"/>
              </a:schemeClr>
            </a:gs>
            <a:gs pos="100000">
              <a:schemeClr val="phClr">
                <a:tint val="20000"/>
                <a:satMod val="125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48000"/>
                <a:satMod val="138000"/>
              </a:schemeClr>
            </a:gs>
            <a:gs pos="25000">
              <a:schemeClr val="phClr">
                <a:tint val="85000"/>
              </a:schemeClr>
            </a:gs>
            <a:gs pos="40000">
              <a:schemeClr val="phClr">
                <a:tint val="92000"/>
              </a:schemeClr>
            </a:gs>
            <a:gs pos="50000">
              <a:schemeClr val="phClr">
                <a:tint val="93000"/>
              </a:schemeClr>
            </a:gs>
            <a:gs pos="60000">
              <a:schemeClr val="phClr">
                <a:tint val="92000"/>
              </a:schemeClr>
            </a:gs>
            <a:gs pos="75000">
              <a:schemeClr val="phClr">
                <a:tint val="83000"/>
                <a:satMod val="108000"/>
              </a:schemeClr>
            </a:gs>
            <a:gs pos="100000">
              <a:schemeClr val="phClr">
                <a:tint val="48000"/>
                <a:satMod val="150000"/>
              </a:schemeClr>
            </a:gs>
          </a:gsLst>
          <a:lin ang="5400000" scaled="0"/>
        </a:gradFill>
      </a:fillStyleLst>
      <a:lnStyleLst>
        <a:ln w="12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</a:effectStyle>
        <a:effectStyle>
          <a:effectLst>
            <a:glow rad="63500">
              <a:schemeClr val="phClr">
                <a:alpha val="45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>
            <a:bevelT w="0" h="0"/>
            <a:contourClr>
              <a:schemeClr val="phClr">
                <a:tint val="70000"/>
              </a:schemeClr>
            </a:contourClr>
          </a:sp3d>
        </a:effectStyle>
        <a:effectStyle>
          <a:effectLst>
            <a:glow rad="101500">
              <a:schemeClr val="phClr">
                <a:alpha val="42000"/>
                <a:satMod val="120000"/>
              </a:schemeClr>
            </a:glow>
          </a:effectLst>
          <a:scene3d>
            <a:camera prst="orthographicFront" fov="0">
              <a:rot lat="0" lon="0" rev="0"/>
            </a:camera>
            <a:lightRig rig="glow" dir="t">
              <a:rot lat="0" lon="0" rev="4800000"/>
            </a:lightRig>
          </a:scene3d>
          <a:sp3d prstMaterial="powder">
            <a:bevelT w="50800" h="508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bg1">
                <a:shade val="100000"/>
                <a:satMod val="150000"/>
              </a:schemeClr>
            </a:gs>
            <a:gs pos="65000">
              <a:schemeClr val="bg1">
                <a:shade val="90000"/>
                <a:satMod val="375000"/>
              </a:schemeClr>
            </a:gs>
            <a:gs pos="100000">
              <a:schemeClr val="phClr">
                <a:tint val="88000"/>
                <a:satMod val="400000"/>
              </a:schemeClr>
            </a:gs>
          </a:gsLst>
          <a:lin ang="5400000" scaled="0"/>
        </a:gradFill>
        <a:blipFill>
          <a:blip xmlns:r="http://schemas.openxmlformats.org/officeDocument/2006/relationships" r:embed="rId1">
            <a:duotone>
              <a:schemeClr val="phClr">
                <a:shade val="40000"/>
                <a:satMod val="180000"/>
              </a:schemeClr>
              <a:schemeClr val="phClr">
                <a:tint val="90000"/>
                <a:satMod val="200000"/>
              </a:schemeClr>
            </a:duotone>
          </a:blip>
          <a:tile tx="0" ty="0" sx="80000" sy="80000" flip="none" algn="tl"/>
        </a:blip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โมดูล">
  <a:themeElements>
    <a:clrScheme name="โมดูล">
      <a:dk1>
        <a:sysClr val="windowText" lastClr="000000"/>
      </a:dk1>
      <a:lt1>
        <a:sysClr val="window" lastClr="FFFFFF"/>
      </a:lt1>
      <a:dk2>
        <a:srgbClr val="5A6378"/>
      </a:dk2>
      <a:lt2>
        <a:srgbClr val="D4D4D6"/>
      </a:lt2>
      <a:accent1>
        <a:srgbClr val="F0AD00"/>
      </a:accent1>
      <a:accent2>
        <a:srgbClr val="60B5CC"/>
      </a:accent2>
      <a:accent3>
        <a:srgbClr val="E66C7D"/>
      </a:accent3>
      <a:accent4>
        <a:srgbClr val="6BB76D"/>
      </a:accent4>
      <a:accent5>
        <a:srgbClr val="E88651"/>
      </a:accent5>
      <a:accent6>
        <a:srgbClr val="C64847"/>
      </a:accent6>
      <a:hlink>
        <a:srgbClr val="168BBA"/>
      </a:hlink>
      <a:folHlink>
        <a:srgbClr val="680000"/>
      </a:folHlink>
    </a:clrScheme>
    <a:fontScheme name="โมดูล">
      <a:maj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rbel"/>
        <a:ea typeface=""/>
        <a:cs typeface=""/>
        <a:font script="Jpan" typeface="HGｺﾞｼｯｸM"/>
        <a:font script="Hang" typeface="HY엽서L"/>
        <a:font script="Hans" typeface="华文楷体"/>
        <a:font script="Hant" typeface="新細明體"/>
        <a:font script="Arab" typeface="Tahoma"/>
        <a:font script="Hebr" typeface="Miriam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โมดูล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47500"/>
                <a:satMod val="137000"/>
              </a:schemeClr>
            </a:gs>
            <a:gs pos="55000">
              <a:schemeClr val="phClr">
                <a:shade val="69000"/>
                <a:satMod val="137000"/>
              </a:schemeClr>
            </a:gs>
            <a:gs pos="100000">
              <a:schemeClr val="phClr">
                <a:shade val="98000"/>
                <a:satMod val="137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48000" cap="flat" cmpd="thickThin" algn="ctr">
          <a:solidFill>
            <a:schemeClr val="phClr"/>
          </a:solidFill>
          <a:prstDash val="solid"/>
        </a:ln>
        <a:ln w="48500" cap="flat" cmpd="thickThin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5000" dist="25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39000" dist="25400" dir="5400000" rotWithShape="0">
              <a:srgbClr val="000000">
                <a:alpha val="38000"/>
              </a:srgbClr>
            </a:outerShdw>
          </a:effectLst>
          <a:scene3d>
            <a:camera prst="orthographicFront" fov="0">
              <a:rot lat="0" lon="0" rev="0"/>
            </a:camera>
            <a:lightRig rig="threePt" dir="t">
              <a:rot lat="0" lon="0" rev="1800000"/>
            </a:lightRig>
          </a:scene3d>
          <a:sp3d prstMaterial="matte">
            <a:bevelT h="200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8000"/>
                <a:satMod val="300000"/>
              </a:schemeClr>
            </a:gs>
            <a:gs pos="12000">
              <a:schemeClr val="phClr">
                <a:tint val="48000"/>
                <a:satMod val="300000"/>
              </a:schemeClr>
            </a:gs>
            <a:gs pos="20000">
              <a:schemeClr val="phClr">
                <a:tint val="49000"/>
                <a:satMod val="300000"/>
              </a:schemeClr>
            </a:gs>
            <a:gs pos="100000">
              <a:schemeClr val="phClr">
                <a:shade val="30000"/>
              </a:schemeClr>
            </a:gs>
          </a:gsLst>
          <a:path path="circle">
            <a:fillToRect l="10000" t="-25000" r="10000" b="125000"/>
          </a:path>
        </a:gradFill>
        <a:blipFill>
          <a:blip xmlns:r="http://schemas.openxmlformats.org/officeDocument/2006/relationships" r:embed="rId1">
            <a:duotone>
              <a:schemeClr val="phClr">
                <a:shade val="75000"/>
                <a:satMod val="105000"/>
              </a:schemeClr>
              <a:schemeClr val="phClr">
                <a:tint val="95000"/>
                <a:satMod val="105000"/>
              </a:schemeClr>
            </a:duotone>
          </a:blip>
          <a:tile tx="0" ty="0" sx="38000" sy="38000" flip="none" algn="tl"/>
        </a:blipFill>
      </a:bgFillStyleLst>
    </a:fmtScheme>
  </a:themeElements>
  <a:objectDefaults/>
  <a:extraClrSchemeLst/>
</a:theme>
</file>

<file path=ppt/theme/theme6.xml><?xml version="1.0" encoding="utf-8"?>
<a:theme xmlns:a="http://schemas.openxmlformats.org/drawingml/2006/main" name="กระดาษ">
  <a:themeElements>
    <a:clrScheme name="กระดาษ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กระดาษ">
      <a:maj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onstantia"/>
        <a:ea typeface=""/>
        <a:cs typeface=""/>
        <a:font script="Jpan" typeface="HG明朝E"/>
        <a:font script="Hang" typeface="궁서"/>
        <a:font script="Hans" typeface="华文新魏"/>
        <a:font script="Hant" typeface="標楷體"/>
        <a:font script="Arab" typeface="Times New Roman"/>
        <a:font script="Hebr" typeface="Times New Roman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กระดาษ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63000"/>
                <a:tint val="82000"/>
              </a:schemeClr>
              <a:schemeClr val="phClr">
                <a:tint val="10000"/>
                <a:satMod val="400000"/>
              </a:schemeClr>
            </a:duotone>
          </a:blip>
          <a:tile tx="0" ty="0" sx="40000" sy="40000" flip="none" algn="tl"/>
        </a:blipFill>
        <a:blipFill>
          <a:blip xmlns:r="http://schemas.openxmlformats.org/officeDocument/2006/relationships" r:embed="rId1">
            <a:duotone>
              <a:schemeClr val="phClr">
                <a:shade val="40000"/>
              </a:schemeClr>
              <a:schemeClr val="phClr">
                <a:tint val="42000"/>
              </a:schemeClr>
            </a:duotone>
          </a:blip>
          <a:tile tx="0" ty="0" sx="40000" sy="40000" flip="none" algn="tl"/>
        </a:blipFill>
      </a:fillStyleLst>
      <a:lnStyleLst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  <a:ln w="635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rotWithShape="0">
              <a:srgbClr val="000000">
                <a:alpha val="50000"/>
              </a:srgbClr>
            </a:outerShdw>
            <a:softEdge rad="12700"/>
          </a:effectLst>
        </a:effectStyle>
        <a:effectStyle>
          <a:effectLst>
            <a:outerShdw blurRad="95000" algn="tl" rotWithShape="0">
              <a:srgbClr val="000000">
                <a:alpha val="50000"/>
              </a:srgbClr>
            </a:outerShdw>
          </a:effectLst>
          <a:scene3d>
            <a:camera prst="orthographicFront"/>
            <a:lightRig rig="soft" dir="t">
              <a:rot lat="0" lon="0" rev="18000000"/>
            </a:lightRig>
          </a:scene3d>
          <a:sp3d prstMaterial="dkEdge">
            <a:bevelT w="73660" h="44450" prst="riblet"/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55000"/>
                <a:alpha val="20000"/>
              </a:schemeClr>
              <a:schemeClr val="phClr">
                <a:tint val="40000"/>
                <a:shade val="90000"/>
                <a:satMod val="60000"/>
                <a:alpha val="20000"/>
              </a:schemeClr>
            </a:duotone>
          </a:blip>
          <a:tile tx="0" ty="0" sx="58000" sy="38000" flip="none" algn="tl"/>
        </a:blipFill>
        <a:blipFill>
          <a:blip xmlns:r="http://schemas.openxmlformats.org/officeDocument/2006/relationships" r:embed="rId2">
            <a:duotone>
              <a:schemeClr val="phClr">
                <a:shade val="12000"/>
                <a:satMod val="240000"/>
              </a:schemeClr>
              <a:schemeClr val="phClr">
                <a:tint val="65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7.xml><?xml version="1.0" encoding="utf-8"?>
<a:theme xmlns:a="http://schemas.openxmlformats.org/drawingml/2006/main" name="เทคนิค">
  <a:themeElements>
    <a:clrScheme name="เทคนิค">
      <a:dk1>
        <a:sysClr val="windowText" lastClr="000000"/>
      </a:dk1>
      <a:lt1>
        <a:sysClr val="window" lastClr="FFFFFF"/>
      </a:lt1>
      <a:dk2>
        <a:srgbClr val="3B3B3B"/>
      </a:dk2>
      <a:lt2>
        <a:srgbClr val="D4D2D0"/>
      </a:lt2>
      <a:accent1>
        <a:srgbClr val="6EA0B0"/>
      </a:accent1>
      <a:accent2>
        <a:srgbClr val="CCAF0A"/>
      </a:accent2>
      <a:accent3>
        <a:srgbClr val="8D89A4"/>
      </a:accent3>
      <a:accent4>
        <a:srgbClr val="748560"/>
      </a:accent4>
      <a:accent5>
        <a:srgbClr val="9E9273"/>
      </a:accent5>
      <a:accent6>
        <a:srgbClr val="7E848D"/>
      </a:accent6>
      <a:hlink>
        <a:srgbClr val="00C8C3"/>
      </a:hlink>
      <a:folHlink>
        <a:srgbClr val="A116E0"/>
      </a:folHlink>
    </a:clrScheme>
    <a:fontScheme name="เทคนิค">
      <a:majorFont>
        <a:latin typeface="Franklin Gothic Book"/>
        <a:ea typeface=""/>
        <a:cs typeface=""/>
        <a:font script="Jpan" typeface="ＭＳ Ｐゴシック"/>
        <a:font script="Hang" typeface="HY견고딕"/>
        <a:font script="Hans" typeface="宋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Arial"/>
        <a:ea typeface=""/>
        <a:cs typeface=""/>
        <a:font script="Jpan" typeface="HGｺﾞｼｯｸM"/>
        <a:font script="Hang" typeface="HY중고딕"/>
        <a:font script="Hans" typeface="黑体"/>
        <a:font script="Hant" typeface="微軟正黑體"/>
        <a:font script="Arab" typeface="Tahoma"/>
        <a:font script="Hebr" typeface="Levenim MT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เทคนิค">
      <a:fillStyleLst>
        <a:solidFill>
          <a:schemeClr val="phClr"/>
        </a:solidFill>
        <a:gradFill rotWithShape="1">
          <a:gsLst>
            <a:gs pos="0">
              <a:schemeClr val="phClr">
                <a:tint val="1000"/>
              </a:schemeClr>
            </a:gs>
            <a:gs pos="68000">
              <a:schemeClr val="phClr">
                <a:tint val="77000"/>
              </a:schemeClr>
            </a:gs>
            <a:gs pos="81000">
              <a:schemeClr val="phClr">
                <a:tint val="79000"/>
              </a:schemeClr>
            </a:gs>
            <a:gs pos="86000">
              <a:schemeClr val="phClr">
                <a:tint val="73000"/>
              </a:schemeClr>
            </a:gs>
            <a:gs pos="100000">
              <a:schemeClr val="phClr">
                <a:tint val="35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3000"/>
                <a:satMod val="150000"/>
              </a:schemeClr>
            </a:gs>
            <a:gs pos="25000">
              <a:schemeClr val="phClr">
                <a:tint val="96000"/>
                <a:shade val="80000"/>
                <a:satMod val="105000"/>
              </a:schemeClr>
            </a:gs>
            <a:gs pos="38000">
              <a:schemeClr val="phClr">
                <a:tint val="96000"/>
                <a:shade val="59000"/>
                <a:satMod val="120000"/>
              </a:schemeClr>
            </a:gs>
            <a:gs pos="55000">
              <a:schemeClr val="phClr">
                <a:shade val="57000"/>
                <a:satMod val="120000"/>
              </a:schemeClr>
            </a:gs>
            <a:gs pos="80000">
              <a:schemeClr val="phClr">
                <a:shade val="56000"/>
                <a:satMod val="145000"/>
              </a:schemeClr>
            </a:gs>
            <a:gs pos="88000">
              <a:schemeClr val="phClr">
                <a:shade val="63000"/>
                <a:satMod val="160000"/>
              </a:schemeClr>
            </a:gs>
            <a:gs pos="100000">
              <a:schemeClr val="phClr">
                <a:tint val="99555"/>
                <a:satMod val="155000"/>
              </a:schemeClr>
            </a:gs>
          </a:gsLst>
          <a:lin ang="5400000" scaled="1"/>
        </a:gradFill>
      </a:fillStyleLst>
      <a:lnStyleLst>
        <a:ln w="9525" cap="flat" cmpd="sng" algn="ctr">
          <a:solidFill>
            <a:schemeClr val="phClr">
              <a:shade val="60000"/>
              <a:satMod val="300000"/>
            </a:schemeClr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glow rad="635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00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</a:effectStyle>
        <a:effectStyle>
          <a:effectLst>
            <a:glow rad="76200">
              <a:schemeClr val="phClr">
                <a:tint val="30000"/>
                <a:shade val="95000"/>
                <a:satMod val="300000"/>
                <a:alpha val="50000"/>
              </a:schemeClr>
            </a:glow>
          </a:effectLst>
          <a:scene3d>
            <a:camera prst="orthographicFront" fov="0">
              <a:rot lat="0" lon="0" rev="0"/>
            </a:camera>
            <a:lightRig rig="harsh" dir="t">
              <a:rot lat="6000000" lon="6000000" rev="0"/>
            </a:lightRig>
          </a:scene3d>
          <a:sp3d contourW="10000" prstMaterial="metal">
            <a:bevelT w="20000" h="9000" prst="softRound"/>
            <a:contourClr>
              <a:schemeClr val="phClr">
                <a:shade val="30000"/>
                <a:satMod val="20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50000"/>
              </a:schemeClr>
            </a:gs>
            <a:gs pos="30000">
              <a:schemeClr val="phClr">
                <a:shade val="60000"/>
                <a:satMod val="150000"/>
              </a:schemeClr>
            </a:gs>
            <a:gs pos="100000">
              <a:schemeClr val="phClr">
                <a:tint val="83000"/>
                <a:satMod val="200000"/>
              </a:schemeClr>
            </a:gs>
          </a:gsLst>
          <a:lin ang="13000000" scaled="0"/>
        </a:gra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60000" t="50000" r="40000" b="50000"/>
          </a:path>
        </a:gradFill>
      </a:bgFillStyleLst>
    </a:fmtScheme>
  </a:themeElements>
  <a:objectDefaults/>
  <a:extraClrSchemeLst/>
</a:theme>
</file>

<file path=ppt/theme/theme8.xml><?xml version="1.0" encoding="utf-8"?>
<a:theme xmlns:a="http://schemas.openxmlformats.org/drawingml/2006/main" name="ตรงกลาง">
  <a:themeElements>
    <a:clrScheme name="ตรงกลาง">
      <a:dk1>
        <a:sysClr val="windowText" lastClr="000000"/>
      </a:dk1>
      <a:lt1>
        <a:sysClr val="window" lastClr="FFFFFF"/>
      </a:lt1>
      <a:dk2>
        <a:srgbClr val="775F55"/>
      </a:dk2>
      <a:lt2>
        <a:srgbClr val="EBDDC3"/>
      </a:lt2>
      <a:accent1>
        <a:srgbClr val="94B6D2"/>
      </a:accent1>
      <a:accent2>
        <a:srgbClr val="DD8047"/>
      </a:accent2>
      <a:accent3>
        <a:srgbClr val="A5AB81"/>
      </a:accent3>
      <a:accent4>
        <a:srgbClr val="D8B25C"/>
      </a:accent4>
      <a:accent5>
        <a:srgbClr val="7BA79D"/>
      </a:accent5>
      <a:accent6>
        <a:srgbClr val="968C8C"/>
      </a:accent6>
      <a:hlink>
        <a:srgbClr val="F7B615"/>
      </a:hlink>
      <a:folHlink>
        <a:srgbClr val="704404"/>
      </a:folHlink>
    </a:clrScheme>
    <a:fontScheme name="ตรงกลาง">
      <a:maj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Tw Cen MT"/>
        <a:ea typeface=""/>
        <a:cs typeface=""/>
        <a:font script="Grek" typeface="Calibri"/>
        <a:font script="Cyrl" typeface="Calibri"/>
        <a:font script="Jpan" typeface="HGPｺﾞｼｯｸE"/>
        <a:font script="Hang" typeface="HY얕은샘물M"/>
        <a:font script="Hans" typeface="华文仿宋"/>
        <a:font script="Hant" typeface="微軟正黑體"/>
        <a:font script="Arab" typeface="Arial"/>
        <a:font script="Hebr" typeface="Levenim MT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ตรงกลาง">
      <a:fillStyleLst>
        <a:solidFill>
          <a:schemeClr val="phClr"/>
        </a:solidFill>
        <a:solidFill>
          <a:schemeClr val="phClr">
            <a:tint val="50000"/>
          </a:schemeClr>
        </a:solidFill>
        <a:solidFill>
          <a:schemeClr val="phClr"/>
        </a:solidFill>
      </a:fillStyleLst>
      <a:lnStyleLst>
        <a:ln w="10000" cap="flat" cmpd="sng" algn="ctr">
          <a:solidFill>
            <a:schemeClr val="phClr"/>
          </a:solidFill>
          <a:prstDash val="solid"/>
        </a:ln>
        <a:ln w="19050" cap="flat" cmpd="sng" algn="ctr">
          <a:solidFill>
            <a:schemeClr val="phClr"/>
          </a:solidFill>
          <a:prstDash val="solid"/>
        </a:ln>
        <a:ln w="47625" cap="flat" cmpd="dbl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300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  <a:scene3d>
            <a:camera prst="isometricTopDown" fov="0">
              <a:rot lat="0" lon="0" rev="0"/>
            </a:camera>
            <a:lightRig rig="balanced" dir="t">
              <a:rot lat="0" lon="0" rev="13800000"/>
            </a:lightRig>
          </a:scene3d>
          <a:sp3d extrusionH="12700" prstMaterial="plastic">
            <a:bevelT w="38100" h="25400" prst="softRound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  <a:blipFill>
          <a:blip xmlns:r="http://schemas.openxmlformats.org/officeDocument/2006/relationships" r:embed="rId2">
            <a:duotone>
              <a:schemeClr val="phClr">
                <a:shade val="90000"/>
                <a:satMod val="140000"/>
              </a:schemeClr>
              <a:schemeClr val="phClr">
                <a:satMod val="120000"/>
              </a:schemeClr>
            </a:duotone>
          </a:blip>
          <a:tile tx="0" ty="0" sx="100000" sy="100000" flip="none" algn="tl"/>
        </a:blipFill>
      </a:bgFillStyleLst>
    </a:fmtScheme>
  </a:themeElements>
  <a:objectDefaults/>
  <a:extraClrSchemeLst/>
</a:theme>
</file>

<file path=ppt/theme/theme9.xml><?xml version="1.0" encoding="utf-8"?>
<a:theme xmlns:a="http://schemas.openxmlformats.org/drawingml/2006/main" name="เสมอภาค">
  <a:themeElements>
    <a:clrScheme name="เสมอภาค">
      <a:dk1>
        <a:sysClr val="windowText" lastClr="000000"/>
      </a:dk1>
      <a:lt1>
        <a:sysClr val="window" lastClr="FFFFFF"/>
      </a:lt1>
      <a:dk2>
        <a:srgbClr val="696464"/>
      </a:dk2>
      <a:lt2>
        <a:srgbClr val="E9E5DC"/>
      </a:lt2>
      <a:accent1>
        <a:srgbClr val="D34817"/>
      </a:accent1>
      <a:accent2>
        <a:srgbClr val="9B2D1F"/>
      </a:accent2>
      <a:accent3>
        <a:srgbClr val="A28E6A"/>
      </a:accent3>
      <a:accent4>
        <a:srgbClr val="956251"/>
      </a:accent4>
      <a:accent5>
        <a:srgbClr val="918485"/>
      </a:accent5>
      <a:accent6>
        <a:srgbClr val="855D5D"/>
      </a:accent6>
      <a:hlink>
        <a:srgbClr val="CC9900"/>
      </a:hlink>
      <a:folHlink>
        <a:srgbClr val="96A9A9"/>
      </a:folHlink>
    </a:clrScheme>
    <a:fontScheme name="เสมอภาค">
      <a:majorFont>
        <a:latin typeface="Franklin Gothic Book"/>
        <a:ea typeface=""/>
        <a:cs typeface=""/>
        <a:font script="Grek" typeface="Calibri"/>
        <a:font script="Cyrl" typeface="Calibri"/>
        <a:font script="Jpan" typeface="HGｺﾞｼｯｸM"/>
        <a:font script="Hang" typeface="바탕"/>
        <a:font script="Hans" typeface="幼圆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Perpetua"/>
        <a:ea typeface=""/>
        <a:cs typeface=""/>
        <a:font script="Grek" typeface="Cambria"/>
        <a:font script="Cyrl" typeface="Cambria"/>
        <a:font script="Jpan" typeface="HG創英ﾌﾟﾚｾﾞﾝｽEB"/>
        <a:font script="Hang" typeface="맑은 고딕"/>
        <a:font script="Hans" typeface="宋体"/>
        <a:font script="Hant" typeface="新細明體"/>
        <a:font script="Arab" typeface="Times New Roman"/>
        <a:font script="Hebr" typeface="Aharoni"/>
        <a:font script="Thai" typeface="EucrosiaUPC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เสมอภาค">
      <a: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tint val="30000"/>
                <a:satMod val="300000"/>
              </a:schemeClr>
              <a:schemeClr val="phClr">
                <a:tint val="40000"/>
                <a:satMod val="200000"/>
              </a:schemeClr>
            </a:duotone>
          </a:blip>
          <a:tile tx="0" ty="0" sx="70000" sy="70000" flip="none" algn="ctr"/>
        </a:blipFill>
        <a:blipFill>
          <a:blip xmlns:r="http://schemas.openxmlformats.org/officeDocument/2006/relationships" r:embed="rId1">
            <a:duotone>
              <a:schemeClr val="phClr">
                <a:shade val="22000"/>
                <a:satMod val="160000"/>
              </a:schemeClr>
              <a:schemeClr val="phClr">
                <a:shade val="45000"/>
                <a:satMod val="100000"/>
              </a:schemeClr>
            </a:duotone>
          </a:blip>
          <a:tile tx="0" ty="0" sx="65000" sy="65000" flip="none" algn="ctr"/>
        </a:blipFill>
      </a:fillStyleLst>
      <a:lnStyleLst>
        <a:ln w="9525" cap="flat" cmpd="sng" algn="ctr">
          <a:solidFill>
            <a:schemeClr val="phClr">
              <a:shade val="60000"/>
              <a:satMod val="110000"/>
            </a:schemeClr>
          </a:solidFill>
          <a:prstDash val="solid"/>
        </a:ln>
        <a:ln w="127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38100" dist="25400" dir="5400000" algn="t" rotWithShape="0">
              <a:srgbClr val="000000">
                <a:alpha val="50000"/>
              </a:srgbClr>
            </a:outerShdw>
          </a:effectLst>
        </a:effectStyle>
        <a:effectStyle>
          <a:effectLst>
            <a:outerShdw blurRad="50800" dist="50800" dir="5400000" algn="t" rotWithShape="0">
              <a:srgbClr val="000000">
                <a:alpha val="60000"/>
              </a:srgbClr>
            </a:outerShdw>
          </a:effectLst>
          <a:scene3d>
            <a:camera prst="isometricBottomUp" fov="0">
              <a:rot lat="0" lon="0" rev="0"/>
            </a:camera>
            <a:lightRig rig="soft" dir="b">
              <a:rot lat="0" lon="0" rev="9000000"/>
            </a:lightRig>
          </a:scene3d>
          <a:sp3d contourW="35000" prstMaterial="matte">
            <a:bevelT w="45000" h="38100" prst="convex"/>
            <a:contourClr>
              <a:schemeClr val="phClr">
                <a:tint val="10000"/>
                <a:satMod val="13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40000"/>
                <a:satMod val="165000"/>
              </a:schemeClr>
            </a:gs>
            <a:gs pos="50000">
              <a:schemeClr val="phClr">
                <a:shade val="80000"/>
                <a:satMod val="155000"/>
              </a:schemeClr>
            </a:gs>
            <a:gs pos="100000">
              <a:schemeClr val="phClr">
                <a:tint val="95000"/>
                <a:satMod val="200000"/>
              </a:schemeClr>
            </a:gs>
          </a:gsLst>
          <a:lin ang="16200000" scaled="1"/>
        </a:gradFill>
        <a:blipFill>
          <a:blip xmlns:r="http://schemas.openxmlformats.org/officeDocument/2006/relationships" r:embed="rId1">
            <a:duotone>
              <a:schemeClr val="phClr">
                <a:tint val="95000"/>
                <a:satMod val="200000"/>
              </a:schemeClr>
              <a:schemeClr val="phClr">
                <a:shade val="80000"/>
                <a:satMod val="100000"/>
              </a:schemeClr>
            </a:duotone>
          </a:blip>
          <a:tile tx="0" ty="0" sx="55000" sy="55000" flip="none" algn="tl"/>
        </a:blip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มุมมอง">
    <a:dk1>
      <a:sysClr val="windowText" lastClr="000000"/>
    </a:dk1>
    <a:lt1>
      <a:sysClr val="window" lastClr="FFFFFF"/>
    </a:lt1>
    <a:dk2>
      <a:srgbClr val="323232"/>
    </a:dk2>
    <a:lt2>
      <a:srgbClr val="E3DED1"/>
    </a:lt2>
    <a:accent1>
      <a:srgbClr val="F07F09"/>
    </a:accent1>
    <a:accent2>
      <a:srgbClr val="9F2936"/>
    </a:accent2>
    <a:accent3>
      <a:srgbClr val="1B587C"/>
    </a:accent3>
    <a:accent4>
      <a:srgbClr val="4E8542"/>
    </a:accent4>
    <a:accent5>
      <a:srgbClr val="604878"/>
    </a:accent5>
    <a:accent6>
      <a:srgbClr val="C19859"/>
    </a:accent6>
    <a:hlink>
      <a:srgbClr val="6B9F25"/>
    </a:hlink>
    <a:folHlink>
      <a:srgbClr val="B26B02"/>
    </a:folHlink>
  </a:clrScheme>
</a:themeOverride>
</file>

<file path=ppt/theme/themeOverride2.xml><?xml version="1.0" encoding="utf-8"?>
<a:themeOverride xmlns:a="http://schemas.openxmlformats.org/drawingml/2006/main">
  <a:clrScheme name="เฉลียง">
    <a:dk1>
      <a:sysClr val="windowText" lastClr="000000"/>
    </a:dk1>
    <a:lt1>
      <a:sysClr val="window" lastClr="FFFFFF"/>
    </a:lt1>
    <a:dk2>
      <a:srgbClr val="575F6D"/>
    </a:dk2>
    <a:lt2>
      <a:srgbClr val="FFF39D"/>
    </a:lt2>
    <a:accent1>
      <a:srgbClr val="FE8637"/>
    </a:accent1>
    <a:accent2>
      <a:srgbClr val="7598D9"/>
    </a:accent2>
    <a:accent3>
      <a:srgbClr val="B32C16"/>
    </a:accent3>
    <a:accent4>
      <a:srgbClr val="F5CD2D"/>
    </a:accent4>
    <a:accent5>
      <a:srgbClr val="AEBAD5"/>
    </a:accent5>
    <a:accent6>
      <a:srgbClr val="777C84"/>
    </a:accent6>
    <a:hlink>
      <a:srgbClr val="D2611C"/>
    </a:hlink>
    <a:folHlink>
      <a:srgbClr val="3B435B"/>
    </a:folHlink>
  </a:clrScheme>
</a:themeOverride>
</file>

<file path=ppt/theme/themeOverride3.xml><?xml version="1.0" encoding="utf-8"?>
<a:themeOverride xmlns:a="http://schemas.openxmlformats.org/drawingml/2006/main">
  <a:clrScheme name="กำหนดเอง 2">
    <a:dk1>
      <a:srgbClr val="284249"/>
    </a:dk1>
    <a:lt1>
      <a:srgbClr val="EFE9F4"/>
    </a:lt1>
    <a:dk2>
      <a:srgbClr val="9900CC"/>
    </a:dk2>
    <a:lt2>
      <a:srgbClr val="F6C120"/>
    </a:lt2>
    <a:accent1>
      <a:srgbClr val="FFFF00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4.xml><?xml version="1.0" encoding="utf-8"?>
<a:themeOverride xmlns:a="http://schemas.openxmlformats.org/drawingml/2006/main">
  <a:clrScheme name="กำหนดเอง 5">
    <a:dk1>
      <a:sysClr val="windowText" lastClr="000000"/>
    </a:dk1>
    <a:lt1>
      <a:srgbClr val="FCE8AF"/>
    </a:lt1>
    <a:dk2>
      <a:srgbClr val="464653"/>
    </a:dk2>
    <a:lt2>
      <a:srgbClr val="DDE9EC"/>
    </a:lt2>
    <a:accent1>
      <a:srgbClr val="727CA3"/>
    </a:accent1>
    <a:accent2>
      <a:srgbClr val="9FB8CD"/>
    </a:accent2>
    <a:accent3>
      <a:srgbClr val="D2DA7A"/>
    </a:accent3>
    <a:accent4>
      <a:srgbClr val="FADA7A"/>
    </a:accent4>
    <a:accent5>
      <a:srgbClr val="B88472"/>
    </a:accent5>
    <a:accent6>
      <a:srgbClr val="8E736A"/>
    </a:accent6>
    <a:hlink>
      <a:srgbClr val="B292CA"/>
    </a:hlink>
    <a:folHlink>
      <a:srgbClr val="6B5680"/>
    </a:folHlink>
  </a:clrScheme>
</a:themeOverride>
</file>

<file path=ppt/theme/themeOverride5.xml><?xml version="1.0" encoding="utf-8"?>
<a:themeOverride xmlns:a="http://schemas.openxmlformats.org/drawingml/2006/main">
  <a:clrScheme name="กำหนดเอง 6">
    <a:dk1>
      <a:srgbClr val="F6DE55"/>
    </a:dk1>
    <a:lt1>
      <a:sysClr val="window" lastClr="FFFFFF"/>
    </a:lt1>
    <a:dk2>
      <a:srgbClr val="FCF4C6"/>
    </a:dk2>
    <a:lt2>
      <a:srgbClr val="D4D2D0"/>
    </a:lt2>
    <a:accent1>
      <a:srgbClr val="6EA0B0"/>
    </a:accent1>
    <a:accent2>
      <a:srgbClr val="CCAF0A"/>
    </a:accent2>
    <a:accent3>
      <a:srgbClr val="8D89A4"/>
    </a:accent3>
    <a:accent4>
      <a:srgbClr val="748560"/>
    </a:accent4>
    <a:accent5>
      <a:srgbClr val="9E9273"/>
    </a:accent5>
    <a:accent6>
      <a:srgbClr val="7E848D"/>
    </a:accent6>
    <a:hlink>
      <a:srgbClr val="00C8C3"/>
    </a:hlink>
    <a:folHlink>
      <a:srgbClr val="A116E0"/>
    </a:folHlink>
  </a:clrScheme>
</a:themeOverride>
</file>

<file path=ppt/theme/themeOverride6.xml><?xml version="1.0" encoding="utf-8"?>
<a:themeOverride xmlns:a="http://schemas.openxmlformats.org/drawingml/2006/main">
  <a:clrScheme name="ไหลเวียน">
    <a:dk1>
      <a:sysClr val="windowText" lastClr="000000"/>
    </a:dk1>
    <a:lt1>
      <a:sysClr val="window" lastClr="FFFFFF"/>
    </a:lt1>
    <a:dk2>
      <a:srgbClr val="04617B"/>
    </a:dk2>
    <a:lt2>
      <a:srgbClr val="DBF5F9"/>
    </a:lt2>
    <a:accent1>
      <a:srgbClr val="0F6FC6"/>
    </a:accent1>
    <a:accent2>
      <a:srgbClr val="009DD9"/>
    </a:accent2>
    <a:accent3>
      <a:srgbClr val="0BD0D9"/>
    </a:accent3>
    <a:accent4>
      <a:srgbClr val="10CF9B"/>
    </a:accent4>
    <a:accent5>
      <a:srgbClr val="7CCA62"/>
    </a:accent5>
    <a:accent6>
      <a:srgbClr val="A5C249"/>
    </a:accent6>
    <a:hlink>
      <a:srgbClr val="E2D700"/>
    </a:hlink>
    <a:folHlink>
      <a:srgbClr val="85DFD0"/>
    </a:folHlink>
  </a:clrScheme>
</a:themeOverride>
</file>

<file path=ppt/theme/themeOverride7.xml><?xml version="1.0" encoding="utf-8"?>
<a:themeOverride xmlns:a="http://schemas.openxmlformats.org/drawingml/2006/main">
  <a:clrScheme name="รถไฟใต้ดิน">
    <a:dk1>
      <a:sysClr val="windowText" lastClr="000000"/>
    </a:dk1>
    <a:lt1>
      <a:sysClr val="window" lastClr="FFFFFF"/>
    </a:lt1>
    <a:dk2>
      <a:srgbClr val="4E5B6F"/>
    </a:dk2>
    <a:lt2>
      <a:srgbClr val="D6ECFF"/>
    </a:lt2>
    <a:accent1>
      <a:srgbClr val="7FD13B"/>
    </a:accent1>
    <a:accent2>
      <a:srgbClr val="EA157A"/>
    </a:accent2>
    <a:accent3>
      <a:srgbClr val="FEB80A"/>
    </a:accent3>
    <a:accent4>
      <a:srgbClr val="00ADDC"/>
    </a:accent4>
    <a:accent5>
      <a:srgbClr val="738AC8"/>
    </a:accent5>
    <a:accent6>
      <a:srgbClr val="1AB39F"/>
    </a:accent6>
    <a:hlink>
      <a:srgbClr val="EB8803"/>
    </a:hlink>
    <a:folHlink>
      <a:srgbClr val="5F7791"/>
    </a:folHlink>
  </a:clrScheme>
</a:themeOverride>
</file>

<file path=ppt/theme/themeOverride8.xml><?xml version="1.0" encoding="utf-8"?>
<a:themeOverride xmlns:a="http://schemas.openxmlformats.org/drawingml/2006/main">
  <a:clrScheme name="กำหนดเอง 1">
    <a:dk1>
      <a:sysClr val="windowText" lastClr="000000"/>
    </a:dk1>
    <a:lt1>
      <a:sysClr val="window" lastClr="FFFFFF"/>
    </a:lt1>
    <a:dk2>
      <a:srgbClr val="00B050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173</TotalTime>
  <Words>211</Words>
  <Application>Microsoft Office PowerPoint</Application>
  <PresentationFormat>นำเสนอทางหน้าจอ (4:3)</PresentationFormat>
  <Paragraphs>76</Paragraphs>
  <Slides>11</Slides>
  <Notes>0</Notes>
  <HiddenSlides>0</HiddenSlides>
  <MMClips>0</MMClips>
  <ScaleCrop>false</ScaleCrop>
  <HeadingPairs>
    <vt:vector size="4" baseType="variant">
      <vt:variant>
        <vt:lpstr>ชุดรูปแบบ</vt:lpstr>
      </vt:variant>
      <vt:variant>
        <vt:i4>10</vt:i4>
      </vt:variant>
      <vt:variant>
        <vt:lpstr>ชื่อเรื่องภาพนิ่ง</vt:lpstr>
      </vt:variant>
      <vt:variant>
        <vt:i4>11</vt:i4>
      </vt:variant>
    </vt:vector>
  </HeadingPairs>
  <TitlesOfParts>
    <vt:vector size="21" baseType="lpstr">
      <vt:lpstr>เทศบาล</vt:lpstr>
      <vt:lpstr>ไหลเวียน</vt:lpstr>
      <vt:lpstr>รวมกลุ่ม</vt:lpstr>
      <vt:lpstr>รถไฟใต้ดิน</vt:lpstr>
      <vt:lpstr>โมดูล</vt:lpstr>
      <vt:lpstr>กระดาษ</vt:lpstr>
      <vt:lpstr>เทคนิค</vt:lpstr>
      <vt:lpstr>ตรงกลาง</vt:lpstr>
      <vt:lpstr>เสมอภาค</vt:lpstr>
      <vt:lpstr>1_เทศบาล</vt:lpstr>
      <vt:lpstr>โครงงาน กระบวนวิชา 050111</vt:lpstr>
      <vt:lpstr>ภาพนิ่ง 2</vt:lpstr>
      <vt:lpstr>การเลือกหัวข้อ</vt:lpstr>
      <vt:lpstr>วัตถุประสงค์</vt:lpstr>
      <vt:lpstr>การเก็บข้อมูล</vt:lpstr>
      <vt:lpstr>ภาพนิ่ง 6</vt:lpstr>
      <vt:lpstr>วิเคราะห์ข้อมูล</vt:lpstr>
      <vt:lpstr>การนำเสนอ</vt:lpstr>
      <vt:lpstr>การนำเสนอ</vt:lpstr>
      <vt:lpstr>TEFCAS</vt:lpstr>
      <vt:lpstr>บุคคลที่มีผลต่อความเจริญของประเทศชาติต่างๆ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โครงงาน </dc:title>
  <dc:creator>user</dc:creator>
  <cp:lastModifiedBy>human</cp:lastModifiedBy>
  <cp:revision>27</cp:revision>
  <dcterms:created xsi:type="dcterms:W3CDTF">2009-06-26T07:48:21Z</dcterms:created>
  <dcterms:modified xsi:type="dcterms:W3CDTF">2010-07-05T01:31:02Z</dcterms:modified>
</cp:coreProperties>
</file>